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5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4/11/2013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4/11/2013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mantec.com/connect/articles/intrusion-prevention-systems-next-step-evolution-ids" TargetMode="External"/><Relationship Id="rId2" Type="http://schemas.openxmlformats.org/officeDocument/2006/relationships/hyperlink" Target="http://hogwash.sourceforge.net/oldindex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Intrusion Detection and </a:t>
            </a:r>
            <a:r>
              <a:rPr lang="en-US" dirty="0" smtClean="0"/>
              <a:t>Prevention Systems (IDSs </a:t>
            </a:r>
            <a:r>
              <a:rPr lang="en-US" dirty="0"/>
              <a:t>and </a:t>
            </a:r>
            <a:r>
              <a:rPr lang="en-US" dirty="0" smtClean="0"/>
              <a:t>IPSs)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</a:t>
            </a:r>
            <a:r>
              <a:rPr lang="en-US" smtClean="0"/>
              <a:t>Network Security  </a:t>
            </a:r>
            <a:r>
              <a:rPr lang="en-US"/>
              <a:t>–  Spring 2013</a:t>
            </a:r>
            <a:endParaRPr lang="en-US" dirty="0" smtClean="0"/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IDSs – Classification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Signature-based IDS</a:t>
            </a:r>
          </a:p>
          <a:p>
            <a:pPr lvl="1"/>
            <a:r>
              <a:rPr lang="en-US" dirty="0"/>
              <a:t>Maintains an extensive DB of attack signatures</a:t>
            </a:r>
          </a:p>
          <a:p>
            <a:pPr lvl="1"/>
            <a:r>
              <a:rPr lang="en-US" dirty="0"/>
              <a:t>Signature: Set of rules pertaining to an intrusion activity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., a list of characteristics of a single packet, a series of packets</a:t>
            </a:r>
          </a:p>
          <a:p>
            <a:pPr lvl="2"/>
            <a:r>
              <a:rPr lang="en-US" dirty="0"/>
              <a:t>What can be a signature for port scanning attack?</a:t>
            </a:r>
          </a:p>
          <a:p>
            <a:endParaRPr lang="en-US" dirty="0" smtClean="0"/>
          </a:p>
          <a:p>
            <a:r>
              <a:rPr lang="en-US" dirty="0" smtClean="0"/>
              <a:t>Statistical anomaly-based </a:t>
            </a:r>
            <a:r>
              <a:rPr lang="en-US" dirty="0"/>
              <a:t>IDS</a:t>
            </a:r>
          </a:p>
          <a:p>
            <a:pPr lvl="1"/>
            <a:r>
              <a:rPr lang="en-US" dirty="0"/>
              <a:t>Understand patterns of normal usage and abnormal usage and flag potential problems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IDSs – </a:t>
            </a:r>
            <a:r>
              <a:rPr lang="en-US" dirty="0" smtClean="0"/>
              <a:t>Classification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Host-based </a:t>
            </a:r>
            <a:r>
              <a:rPr lang="en-US" dirty="0"/>
              <a:t>IDS</a:t>
            </a:r>
          </a:p>
          <a:p>
            <a:pPr lvl="1"/>
            <a:r>
              <a:rPr lang="en-US" dirty="0"/>
              <a:t>System Centric</a:t>
            </a:r>
          </a:p>
          <a:p>
            <a:pPr lvl="2"/>
            <a:r>
              <a:rPr lang="en-US" dirty="0"/>
              <a:t>Use </a:t>
            </a:r>
            <a:r>
              <a:rPr lang="en-US" i="1" dirty="0"/>
              <a:t>Audit Trail Processing</a:t>
            </a:r>
            <a:r>
              <a:rPr lang="en-US" dirty="0"/>
              <a:t>, watch logins, catch Trojan code deployments</a:t>
            </a:r>
          </a:p>
          <a:p>
            <a:pPr lvl="1"/>
            <a:r>
              <a:rPr lang="en-US" dirty="0"/>
              <a:t>Deployed on target hosts</a:t>
            </a:r>
          </a:p>
          <a:p>
            <a:pPr lvl="1"/>
            <a:r>
              <a:rPr lang="en-US" dirty="0"/>
              <a:t>Source-based or Destination-based IDS</a:t>
            </a:r>
          </a:p>
          <a:p>
            <a:pPr lvl="2"/>
            <a:r>
              <a:rPr lang="en-US" dirty="0"/>
              <a:t>@Source: Ultimate goal of </a:t>
            </a:r>
            <a:r>
              <a:rPr lang="en-US" dirty="0" smtClean="0"/>
              <a:t>today’s systems </a:t>
            </a:r>
            <a:r>
              <a:rPr lang="en-US" dirty="0"/>
              <a:t>(not enough data!, e.g</a:t>
            </a:r>
            <a:r>
              <a:rPr lang="en-US" dirty="0" smtClean="0"/>
              <a:t>., </a:t>
            </a:r>
            <a:r>
              <a:rPr lang="en-US" dirty="0" err="1"/>
              <a:t>DDoS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@Destination:  Too late! (Access to all the traffic)</a:t>
            </a:r>
          </a:p>
          <a:p>
            <a:r>
              <a:rPr lang="en-US" dirty="0" smtClean="0"/>
              <a:t>Network-based </a:t>
            </a:r>
            <a:r>
              <a:rPr lang="en-US" dirty="0"/>
              <a:t>IDS</a:t>
            </a:r>
          </a:p>
          <a:p>
            <a:pPr lvl="1"/>
            <a:r>
              <a:rPr lang="en-US" dirty="0"/>
              <a:t>Parse packets that flow into/out of the network</a:t>
            </a:r>
          </a:p>
          <a:p>
            <a:pPr lvl="2"/>
            <a:r>
              <a:rPr lang="en-US" dirty="0"/>
              <a:t>Where: Internet access routers</a:t>
            </a:r>
          </a:p>
          <a:p>
            <a:pPr lvl="2"/>
            <a:r>
              <a:rPr lang="en-US" dirty="0"/>
              <a:t>Sometimes they are simply glorified sniffers</a:t>
            </a:r>
          </a:p>
          <a:p>
            <a:pPr lvl="2"/>
            <a:r>
              <a:rPr lang="en-US" dirty="0"/>
              <a:t>Goal: detect and </a:t>
            </a:r>
            <a:r>
              <a:rPr lang="en-US" dirty="0" smtClean="0"/>
              <a:t>respond </a:t>
            </a:r>
            <a:r>
              <a:rPr lang="en-US" dirty="0"/>
              <a:t>ASAP and as near as possible to the source of </a:t>
            </a:r>
            <a:r>
              <a:rPr lang="en-US" dirty="0" smtClean="0"/>
              <a:t>the attack</a:t>
            </a:r>
            <a:endParaRPr lang="en-US" dirty="0"/>
          </a:p>
          <a:p>
            <a:pPr lvl="1"/>
            <a:r>
              <a:rPr lang="en-US" dirty="0"/>
              <a:t>Compare signatures of known attacks with sniffed packets and issue alerts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Trail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Idea:  Who </a:t>
            </a:r>
            <a:r>
              <a:rPr lang="en-US" dirty="0"/>
              <a:t>did what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Use system logs from various hosts and devices</a:t>
            </a:r>
          </a:p>
          <a:p>
            <a:pPr lvl="1"/>
            <a:r>
              <a:rPr lang="en-US" dirty="0"/>
              <a:t>Performed </a:t>
            </a:r>
            <a:r>
              <a:rPr lang="en-US" dirty="0" smtClean="0"/>
              <a:t>off-line (no </a:t>
            </a:r>
            <a:r>
              <a:rPr lang="en-US" dirty="0"/>
              <a:t>real-time </a:t>
            </a:r>
            <a:r>
              <a:rPr lang="en-US" dirty="0" smtClean="0"/>
              <a:t>analysis)</a:t>
            </a:r>
            <a:endParaRPr lang="en-US" dirty="0"/>
          </a:p>
          <a:p>
            <a:pPr lvl="1"/>
            <a:r>
              <a:rPr lang="en-US" dirty="0"/>
              <a:t>Logs are parsed and information is processed</a:t>
            </a:r>
          </a:p>
          <a:p>
            <a:r>
              <a:rPr lang="en-US" dirty="0"/>
              <a:t>Storage, processing and protection of audit data is important</a:t>
            </a:r>
          </a:p>
          <a:p>
            <a:pPr lvl="1"/>
            <a:r>
              <a:rPr lang="en-US" dirty="0"/>
              <a:t>Special audit probes may be installed on target systems</a:t>
            </a:r>
          </a:p>
          <a:p>
            <a:pPr lvl="1"/>
            <a:r>
              <a:rPr lang="en-US" dirty="0"/>
              <a:t>Potential issues are how the performance of the target may degrade because of the audit probes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On-the-Fly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Performs both real-time and non real-time analysis</a:t>
            </a:r>
          </a:p>
          <a:p>
            <a:pPr lvl="1"/>
            <a:r>
              <a:rPr lang="en-US" dirty="0"/>
              <a:t>Usually associated with </a:t>
            </a:r>
            <a:r>
              <a:rPr lang="en-US" dirty="0" smtClean="0"/>
              <a:t>network-based </a:t>
            </a:r>
            <a:r>
              <a:rPr lang="en-US" dirty="0"/>
              <a:t>IDSs</a:t>
            </a:r>
          </a:p>
          <a:p>
            <a:pPr lvl="1"/>
            <a:r>
              <a:rPr lang="en-US" dirty="0"/>
              <a:t>Monitors and parses all packets</a:t>
            </a:r>
          </a:p>
          <a:p>
            <a:pPr lvl="1"/>
            <a:r>
              <a:rPr lang="en-US" dirty="0"/>
              <a:t>Looks for “dirty words” like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r>
              <a:rPr lang="en-US" dirty="0"/>
              <a:t> or \</a:t>
            </a:r>
            <a:r>
              <a:rPr lang="en-US" dirty="0" err="1"/>
              <a:t>winnt</a:t>
            </a:r>
            <a:r>
              <a:rPr lang="en-US" dirty="0"/>
              <a:t>\system32\</a:t>
            </a:r>
            <a:r>
              <a:rPr lang="en-US" dirty="0" err="1"/>
              <a:t>config</a:t>
            </a:r>
            <a:endParaRPr lang="en-US" dirty="0"/>
          </a:p>
          <a:p>
            <a:pPr lvl="1"/>
            <a:r>
              <a:rPr lang="en-US" dirty="0"/>
              <a:t>Can use </a:t>
            </a:r>
            <a:r>
              <a:rPr lang="en-US" dirty="0" err="1"/>
              <a:t>tcpdump</a:t>
            </a:r>
            <a:r>
              <a:rPr lang="en-US" dirty="0"/>
              <a:t> and other sniffers in promiscuous mode to capture packets</a:t>
            </a:r>
          </a:p>
          <a:p>
            <a:r>
              <a:rPr lang="en-US" dirty="0"/>
              <a:t>Issues</a:t>
            </a:r>
          </a:p>
          <a:p>
            <a:pPr lvl="1"/>
            <a:r>
              <a:rPr lang="en-US" dirty="0"/>
              <a:t>Buffering capacity may impact on whether all packets are captured and examined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Normal Behavior Profiles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First capture expectations about user and system activity</a:t>
            </a:r>
          </a:p>
          <a:p>
            <a:pPr lvl="1"/>
            <a:r>
              <a:rPr lang="en-US" dirty="0" smtClean="0"/>
              <a:t>Estimate </a:t>
            </a:r>
            <a:r>
              <a:rPr lang="en-US" dirty="0"/>
              <a:t>initial profiles of normal activity</a:t>
            </a:r>
          </a:p>
          <a:p>
            <a:pPr lvl="1"/>
            <a:r>
              <a:rPr lang="en-US" dirty="0"/>
              <a:t>Keep refining the profiles with time (fine tuning)</a:t>
            </a:r>
          </a:p>
          <a:p>
            <a:pPr lvl="1"/>
            <a:r>
              <a:rPr lang="en-US" dirty="0"/>
              <a:t>Use all sources for profiling</a:t>
            </a:r>
          </a:p>
          <a:p>
            <a:pPr lvl="2"/>
            <a:r>
              <a:rPr lang="en-US" dirty="0"/>
              <a:t>Not just electronically available information</a:t>
            </a:r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user that never logs in after 6.00 p.m. logs in at 1.00 a.m. </a:t>
            </a:r>
          </a:p>
          <a:p>
            <a:pPr lvl="1"/>
            <a:r>
              <a:rPr lang="en-US" dirty="0"/>
              <a:t>Other sources tell you that he is traveling to Malaysia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Abnormal Behavior </a:t>
            </a:r>
            <a:r>
              <a:rPr lang="en-US" dirty="0"/>
              <a:t>Signatures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common approach to intrusion detection</a:t>
            </a:r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Attack signatures are known like virus databases</a:t>
            </a:r>
          </a:p>
          <a:p>
            <a:pPr lvl="2"/>
            <a:r>
              <a:rPr lang="en-US" dirty="0"/>
              <a:t>Example: Smurf attack (what is the attack signature?)</a:t>
            </a:r>
          </a:p>
          <a:p>
            <a:pPr lvl="1"/>
            <a:r>
              <a:rPr lang="en-US" dirty="0"/>
              <a:t>Parse packets to see if they match any attack signature to detect intrusions</a:t>
            </a:r>
          </a:p>
          <a:p>
            <a:endParaRPr lang="en-US" dirty="0"/>
          </a:p>
          <a:p>
            <a:r>
              <a:rPr lang="en-US" dirty="0" smtClean="0"/>
              <a:t>Remarks</a:t>
            </a:r>
            <a:endParaRPr lang="en-US" dirty="0"/>
          </a:p>
          <a:p>
            <a:pPr lvl="1"/>
            <a:r>
              <a:rPr lang="en-US" dirty="0"/>
              <a:t>It is based on the knowledge of attack types (attack signatures) that IDS has. IDS can miss potential new attacks or variations of attacks!</a:t>
            </a:r>
          </a:p>
          <a:p>
            <a:pPr lvl="1"/>
            <a:r>
              <a:rPr lang="en-US" dirty="0"/>
              <a:t>Sometimes, suspicious strings are also matched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Simple Examples </a:t>
            </a:r>
            <a:r>
              <a:rPr lang="en-US" dirty="0"/>
              <a:t>of Signatures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LAND (Local Area Network Denial) Attack</a:t>
            </a:r>
          </a:p>
          <a:p>
            <a:pPr lvl="1"/>
            <a:r>
              <a:rPr lang="en-US" dirty="0"/>
              <a:t>This is a </a:t>
            </a:r>
            <a:r>
              <a:rPr lang="en-US" dirty="0" err="1"/>
              <a:t>DoS</a:t>
            </a:r>
            <a:r>
              <a:rPr lang="en-US" dirty="0"/>
              <a:t> attack where the source and destination IP addresses are identical</a:t>
            </a:r>
          </a:p>
          <a:p>
            <a:pPr lvl="1"/>
            <a:r>
              <a:rPr lang="en-US" dirty="0"/>
              <a:t>Someone may launch it from inside your network</a:t>
            </a:r>
          </a:p>
          <a:p>
            <a:r>
              <a:rPr lang="en-US" dirty="0" err="1"/>
              <a:t>WinNuke</a:t>
            </a:r>
            <a:endParaRPr lang="en-US" dirty="0"/>
          </a:p>
          <a:p>
            <a:pPr lvl="1"/>
            <a:r>
              <a:rPr lang="en-US" dirty="0"/>
              <a:t>Sets the URG flag in TCP and sends a packet to port 139 on Windows </a:t>
            </a:r>
            <a:r>
              <a:rPr lang="en-US" dirty="0" smtClean="0"/>
              <a:t>systems causing them to crash</a:t>
            </a:r>
            <a:endParaRPr lang="en-US" dirty="0"/>
          </a:p>
          <a:p>
            <a:r>
              <a:rPr lang="en-US" dirty="0"/>
              <a:t>Xmas Tree</a:t>
            </a:r>
          </a:p>
          <a:p>
            <a:pPr lvl="1"/>
            <a:r>
              <a:rPr lang="en-US" dirty="0"/>
              <a:t>TCP flags set to 1 (URG, PSH, FIN)</a:t>
            </a:r>
          </a:p>
          <a:p>
            <a:pPr lvl="1"/>
            <a:r>
              <a:rPr lang="en-US" dirty="0"/>
              <a:t>Also a </a:t>
            </a:r>
            <a:r>
              <a:rPr lang="en-US" dirty="0" err="1"/>
              <a:t>DoS</a:t>
            </a:r>
            <a:r>
              <a:rPr lang="en-US" dirty="0"/>
              <a:t> </a:t>
            </a:r>
            <a:r>
              <a:rPr lang="en-US" dirty="0" smtClean="0"/>
              <a:t>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Monitoring: </a:t>
            </a:r>
            <a:r>
              <a:rPr lang="en-US" dirty="0" err="1" smtClean="0"/>
              <a:t>tcpdump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err="1"/>
              <a:t>tcpdump</a:t>
            </a:r>
            <a:r>
              <a:rPr lang="en-US" dirty="0"/>
              <a:t> allows you to monitor packets on the link in a network</a:t>
            </a:r>
          </a:p>
          <a:p>
            <a:pPr lvl="1"/>
            <a:r>
              <a:rPr lang="en-US" dirty="0"/>
              <a:t>It provides information based on the packets it sniffs</a:t>
            </a:r>
          </a:p>
          <a:p>
            <a:pPr lvl="1"/>
            <a:r>
              <a:rPr lang="en-US" dirty="0"/>
              <a:t>You need root access to sniff packets on a </a:t>
            </a:r>
            <a:r>
              <a:rPr lang="en-US" dirty="0" err="1"/>
              <a:t>linux</a:t>
            </a:r>
            <a:r>
              <a:rPr lang="en-US" dirty="0"/>
              <a:t>/</a:t>
            </a:r>
            <a:r>
              <a:rPr lang="en-US" dirty="0" err="1"/>
              <a:t>unix</a:t>
            </a:r>
            <a:r>
              <a:rPr lang="en-US" dirty="0"/>
              <a:t>/mac </a:t>
            </a:r>
            <a:r>
              <a:rPr lang="en-US" dirty="0" err="1"/>
              <a:t>os</a:t>
            </a:r>
            <a:r>
              <a:rPr lang="en-US" dirty="0"/>
              <a:t> X machine</a:t>
            </a:r>
          </a:p>
          <a:p>
            <a:pPr lvl="1"/>
            <a:r>
              <a:rPr lang="en-US" dirty="0"/>
              <a:t>There is a Windows equivalent called </a:t>
            </a:r>
            <a:r>
              <a:rPr lang="en-US" i="1" dirty="0" err="1"/>
              <a:t>windump</a:t>
            </a:r>
            <a:endParaRPr lang="en-US" i="1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The NIC operates in a promiscuous mode capturing all packets, not just the ones intended for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tcpdump</a:t>
            </a:r>
            <a:r>
              <a:rPr lang="en-US" dirty="0" smtClean="0"/>
              <a:t>: Details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produces one line of output for each frame that it picks up</a:t>
            </a:r>
          </a:p>
          <a:p>
            <a:r>
              <a:rPr lang="en-US" dirty="0"/>
              <a:t>It has the following fields</a:t>
            </a:r>
          </a:p>
          <a:p>
            <a:pPr lvl="1"/>
            <a:r>
              <a:rPr lang="en-US" dirty="0"/>
              <a:t>Timestamp - the seconds field is reliable only up to 10s of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If IP, it shows the source and destination addresses as well as port numbers of TCP or UDP segments</a:t>
            </a:r>
          </a:p>
          <a:p>
            <a:pPr lvl="1"/>
            <a:r>
              <a:rPr lang="en-US" dirty="0"/>
              <a:t>Also interprets other types of frames like </a:t>
            </a:r>
            <a:r>
              <a:rPr lang="en-US" dirty="0" err="1" smtClean="0"/>
              <a:t>arp</a:t>
            </a:r>
            <a:r>
              <a:rPr lang="en-US" dirty="0" smtClean="0"/>
              <a:t>, ICMP, </a:t>
            </a:r>
            <a:r>
              <a:rPr lang="en-US" dirty="0"/>
              <a:t>etc.</a:t>
            </a:r>
          </a:p>
          <a:p>
            <a:pPr lvl="1"/>
            <a:r>
              <a:rPr lang="en-US" dirty="0"/>
              <a:t>Attempts to interpret the payload to the extent possible</a:t>
            </a:r>
          </a:p>
          <a:p>
            <a:pPr lvl="1"/>
            <a:r>
              <a:rPr lang="en-US" dirty="0"/>
              <a:t>You can use filters to collect output selectively</a:t>
            </a:r>
          </a:p>
          <a:p>
            <a:r>
              <a:rPr lang="en-US" dirty="0"/>
              <a:t>Example </a:t>
            </a:r>
            <a:r>
              <a:rPr lang="en-US" dirty="0" smtClean="0"/>
              <a:t>output</a:t>
            </a:r>
          </a:p>
          <a:p>
            <a:pPr lvl="1"/>
            <a:r>
              <a:rPr lang="en-US" dirty="0"/>
              <a:t>17:26:11.679220 </a:t>
            </a:r>
            <a:r>
              <a:rPr lang="en-US" dirty="0" err="1"/>
              <a:t>arp</a:t>
            </a:r>
            <a:r>
              <a:rPr lang="en-US" dirty="0"/>
              <a:t> who-has 136.142.117.80 tell 136.142.117.1</a:t>
            </a:r>
          </a:p>
          <a:p>
            <a:pPr lvl="1"/>
            <a:r>
              <a:rPr lang="en-US" dirty="0"/>
              <a:t>17:30:08.024113 IP 136.142.117.1 &gt; all-systems.mcast.net: </a:t>
            </a:r>
            <a:r>
              <a:rPr lang="en-US" dirty="0" err="1"/>
              <a:t>igmp</a:t>
            </a:r>
            <a:r>
              <a:rPr lang="en-US" dirty="0"/>
              <a:t> query v2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tcpdump</a:t>
            </a:r>
            <a:r>
              <a:rPr lang="en-US" dirty="0" smtClean="0"/>
              <a:t>: Some Examples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Example of TCP 3-Way </a:t>
            </a:r>
            <a:r>
              <a:rPr lang="en-US" dirty="0" smtClean="0"/>
              <a:t>Handshake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example shows sequence numbers - starting and ending</a:t>
            </a:r>
          </a:p>
          <a:p>
            <a:r>
              <a:rPr lang="en-US" dirty="0"/>
              <a:t>Sequence numbers change from absolute to relative values with the final </a:t>
            </a:r>
            <a:r>
              <a:rPr lang="en-US" dirty="0" err="1"/>
              <a:t>ack</a:t>
            </a:r>
            <a:r>
              <a:rPr lang="en-US" dirty="0"/>
              <a:t> packet of the handshake</a:t>
            </a:r>
          </a:p>
          <a:p>
            <a:r>
              <a:rPr lang="en-US" dirty="0"/>
              <a:t>The port number used by the client 136.142.117.221 is 51144</a:t>
            </a:r>
          </a:p>
          <a:p>
            <a:r>
              <a:rPr lang="en-US" dirty="0"/>
              <a:t>The server port number is 80 (http)</a:t>
            </a:r>
          </a:p>
          <a:p>
            <a:endParaRPr lang="en-U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38175" y="1817687"/>
            <a:ext cx="7827963" cy="504825"/>
            <a:chOff x="319" y="2168"/>
            <a:chExt cx="7014" cy="452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803" y="2457"/>
              <a:ext cx="653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136.142.117.221.51144 &gt; 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netgroup-serv.polito.it.http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: S 3578668852:3578668852(0) win 65535 &lt;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mss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1460&gt;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19" y="2168"/>
              <a:ext cx="67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500">
                  <a:latin typeface="Optima" pitchFamily="1" charset="0"/>
                  <a:sym typeface="Optima" pitchFamily="1" charset="0"/>
                </a:rPr>
                <a:t>TCP SYN from 136.142.117.221 to netgroup-serv.polito.it Web Server</a:t>
              </a:r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28600" y="2617935"/>
            <a:ext cx="8562975" cy="506265"/>
            <a:chOff x="-45" y="2784"/>
            <a:chExt cx="7673" cy="454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-45" y="2784"/>
              <a:ext cx="7351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700">
                  <a:latin typeface="Optima" pitchFamily="1" charset="0"/>
                  <a:sym typeface="Optima" pitchFamily="1" charset="0"/>
                </a:rPr>
                <a:t>TCP SYNACK from netgroup-serv.polito.it  </a:t>
              </a:r>
              <a:r>
                <a:rPr lang="en-US" sz="1300">
                  <a:latin typeface="Optima" pitchFamily="1" charset="0"/>
                  <a:sym typeface="Optima" pitchFamily="1" charset="0"/>
                </a:rPr>
                <a:t>back</a:t>
              </a:r>
              <a:r>
                <a:rPr lang="en-US" sz="1700">
                  <a:latin typeface="Optima" pitchFamily="1" charset="0"/>
                  <a:sym typeface="Optima" pitchFamily="1" charset="0"/>
                </a:rPr>
                <a:t> to 136.142.117.221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-45" y="3072"/>
              <a:ext cx="767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netgroup-serv.polito.it.http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&gt; 136.142.117.221.51144: S 4156350971:4156350971(0) 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ack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3578668853 win 64240 </a:t>
              </a:r>
              <a:r>
                <a:rPr lang="en-US" sz="1200" dirty="0" smtClean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&lt;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mss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</a:t>
              </a:r>
              <a:r>
                <a:rPr lang="en-US" sz="1200" dirty="0" smtClean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1460&gt;</a:t>
              </a:r>
              <a:endParaRPr lang="en-US" sz="1200" dirty="0">
                <a:latin typeface="Helvetica" pitchFamily="1" charset="0"/>
                <a:cs typeface="Helvetica" pitchFamily="1" charset="0"/>
                <a:sym typeface="Helvetica" pitchFamily="1" charset="0"/>
              </a:endParaRPr>
            </a:p>
          </p:txBody>
        </p:sp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333375" y="3494087"/>
            <a:ext cx="7962900" cy="468313"/>
            <a:chOff x="155" y="3480"/>
            <a:chExt cx="7134" cy="420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55" y="3480"/>
              <a:ext cx="608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700" dirty="0">
                  <a:latin typeface="Optima" pitchFamily="1" charset="0"/>
                  <a:sym typeface="Optima" pitchFamily="1" charset="0"/>
                </a:rPr>
                <a:t>TCP ACK from 136.142.117.221 to </a:t>
              </a:r>
              <a:r>
                <a:rPr lang="en-US" sz="1500" dirty="0">
                  <a:latin typeface="Optima" pitchFamily="1" charset="0"/>
                  <a:sym typeface="Optima" pitchFamily="1" charset="0"/>
                </a:rPr>
                <a:t>netgroup-serv.polito.it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01" y="3736"/>
              <a:ext cx="648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642938">
                <a:tabLst>
                  <a:tab pos="749300" algn="l"/>
                </a:tabLst>
              </a:pP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136.142.117.221.51144 &gt; 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netgroup-serv.polito.it.http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: . 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ack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1 win 65535 &lt;</a:t>
              </a:r>
              <a:r>
                <a:rPr lang="en-US" sz="1200" dirty="0" err="1">
                  <a:latin typeface="Helvetica" pitchFamily="1" charset="0"/>
                  <a:cs typeface="Helvetica" pitchFamily="1" charset="0"/>
                  <a:sym typeface="Helvetica" pitchFamily="1" charset="0"/>
                </a:rPr>
                <a:t>nop,nop,timestamp</a:t>
              </a:r>
              <a:r>
                <a:rPr lang="en-US" sz="1200" dirty="0">
                  <a:latin typeface="Helvetica" pitchFamily="1" charset="0"/>
                  <a:cs typeface="Helvetica" pitchFamily="1" charset="0"/>
                  <a:sym typeface="Helvetica" pitchFamily="1" charset="0"/>
                </a:rPr>
                <a:t> 489021280 0&gt;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security attack process</a:t>
            </a:r>
          </a:p>
          <a:p>
            <a:pPr lvl="1"/>
            <a:r>
              <a:rPr lang="en-US" dirty="0"/>
              <a:t>Reconnaissance, exploitation, reinforcement, consolidation and pillage</a:t>
            </a:r>
          </a:p>
          <a:p>
            <a:r>
              <a:rPr lang="en-US" dirty="0" smtClean="0"/>
              <a:t>The </a:t>
            </a:r>
            <a:r>
              <a:rPr lang="en-US" dirty="0"/>
              <a:t>security process</a:t>
            </a:r>
          </a:p>
          <a:p>
            <a:pPr lvl="1"/>
            <a:r>
              <a:rPr lang="en-US" dirty="0"/>
              <a:t>Assessment, protection/prevention, detection and response</a:t>
            </a:r>
          </a:p>
          <a:p>
            <a:endParaRPr lang="en-US" dirty="0" smtClean="0"/>
          </a:p>
          <a:p>
            <a:r>
              <a:rPr lang="en-US" dirty="0" smtClean="0"/>
              <a:t>This lecture</a:t>
            </a:r>
            <a:endParaRPr lang="en-US" dirty="0"/>
          </a:p>
          <a:p>
            <a:pPr lvl="1"/>
            <a:r>
              <a:rPr lang="en-US" dirty="0"/>
              <a:t>Detection and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0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tcpdump</a:t>
            </a:r>
            <a:r>
              <a:rPr lang="en-US" dirty="0"/>
              <a:t>: Some </a:t>
            </a:r>
            <a:r>
              <a:rPr lang="en-US" dirty="0" smtClean="0"/>
              <a:t>Examples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following shows examples of sequence and </a:t>
            </a:r>
            <a:r>
              <a:rPr lang="en-US" dirty="0" err="1"/>
              <a:t>ack</a:t>
            </a:r>
            <a:r>
              <a:rPr lang="en-US" dirty="0"/>
              <a:t> numbers </a:t>
            </a:r>
          </a:p>
          <a:p>
            <a:pPr lvl="1"/>
            <a:r>
              <a:rPr lang="en-US" dirty="0"/>
              <a:t>136.142.117.221.51144 &gt; </a:t>
            </a:r>
            <a:r>
              <a:rPr lang="en-US" dirty="0" err="1"/>
              <a:t>netgroup-serv.polito.it.http</a:t>
            </a:r>
            <a:r>
              <a:rPr lang="en-US" dirty="0"/>
              <a:t>: P 1:568(567) </a:t>
            </a:r>
            <a:r>
              <a:rPr lang="en-US" dirty="0" err="1"/>
              <a:t>ack</a:t>
            </a:r>
            <a:r>
              <a:rPr lang="en-US" dirty="0"/>
              <a:t> 1 win 65535</a:t>
            </a:r>
          </a:p>
          <a:p>
            <a:pPr lvl="1"/>
            <a:r>
              <a:rPr lang="en-US" dirty="0" err="1"/>
              <a:t>netgroup-serv.polito.it.http</a:t>
            </a:r>
            <a:r>
              <a:rPr lang="en-US" dirty="0"/>
              <a:t> &gt; 136.142.117.221.51144: . 1:1449(1448) </a:t>
            </a:r>
            <a:r>
              <a:rPr lang="en-US" dirty="0" err="1"/>
              <a:t>ack</a:t>
            </a:r>
            <a:r>
              <a:rPr lang="en-US" dirty="0"/>
              <a:t> 568 win 63673</a:t>
            </a:r>
          </a:p>
          <a:p>
            <a:pPr lvl="1"/>
            <a:r>
              <a:rPr lang="en-US" dirty="0" err="1"/>
              <a:t>netgroup-serv.polito.it.http</a:t>
            </a:r>
            <a:r>
              <a:rPr lang="en-US" dirty="0"/>
              <a:t> &gt; 136.142.117.221.51144: . 1449:2897(1448) </a:t>
            </a:r>
            <a:r>
              <a:rPr lang="en-US" dirty="0" err="1"/>
              <a:t>ack</a:t>
            </a:r>
            <a:r>
              <a:rPr lang="en-US" dirty="0"/>
              <a:t> 568 win 63673</a:t>
            </a:r>
          </a:p>
          <a:p>
            <a:pPr lvl="1"/>
            <a:r>
              <a:rPr lang="en-US" dirty="0"/>
              <a:t>136.142.117.221.51144 &gt; </a:t>
            </a:r>
            <a:r>
              <a:rPr lang="en-US" dirty="0" err="1"/>
              <a:t>netgroup-serv.polito.it.http</a:t>
            </a:r>
            <a:r>
              <a:rPr lang="en-US" dirty="0"/>
              <a:t>: . </a:t>
            </a:r>
            <a:r>
              <a:rPr lang="en-US" dirty="0" err="1"/>
              <a:t>ack</a:t>
            </a:r>
            <a:r>
              <a:rPr lang="en-US" dirty="0"/>
              <a:t> 2897 win 65535</a:t>
            </a:r>
          </a:p>
          <a:p>
            <a:r>
              <a:rPr lang="en-US" dirty="0"/>
              <a:t>ACK Scan - some fields removed</a:t>
            </a:r>
          </a:p>
          <a:p>
            <a:pPr lvl="1"/>
            <a:r>
              <a:rPr lang="en-US" dirty="0"/>
              <a:t>oscar.in &gt; 136.142.117.221.23: . </a:t>
            </a:r>
            <a:r>
              <a:rPr lang="en-US" dirty="0" err="1"/>
              <a:t>ack</a:t>
            </a:r>
            <a:r>
              <a:rPr lang="en-US" dirty="0"/>
              <a:t> 456321003 win 2048</a:t>
            </a:r>
          </a:p>
          <a:p>
            <a:pPr lvl="1"/>
            <a:r>
              <a:rPr lang="en-US" dirty="0"/>
              <a:t>oscar.in &gt; 136.142.117.201.23: . </a:t>
            </a:r>
            <a:r>
              <a:rPr lang="en-US" dirty="0" err="1"/>
              <a:t>ack</a:t>
            </a:r>
            <a:r>
              <a:rPr lang="en-US" dirty="0"/>
              <a:t> 456321003 win 2048</a:t>
            </a:r>
          </a:p>
          <a:p>
            <a:pPr lvl="1"/>
            <a:r>
              <a:rPr lang="en-US" dirty="0"/>
              <a:t>oscar.in &gt; 136.142.117.221.53: . </a:t>
            </a:r>
            <a:r>
              <a:rPr lang="en-US" dirty="0" err="1"/>
              <a:t>ack</a:t>
            </a:r>
            <a:r>
              <a:rPr lang="en-US" dirty="0"/>
              <a:t> 456321003 win 2048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tcpdump</a:t>
            </a:r>
            <a:r>
              <a:rPr lang="en-US" dirty="0" smtClean="0"/>
              <a:t>: 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Analysis of </a:t>
            </a:r>
            <a:r>
              <a:rPr lang="en-US" i="1" dirty="0" err="1" smtClean="0"/>
              <a:t>tcpdump</a:t>
            </a:r>
            <a:r>
              <a:rPr lang="en-US" dirty="0" smtClean="0"/>
              <a:t> </a:t>
            </a:r>
            <a:r>
              <a:rPr lang="en-US" dirty="0"/>
              <a:t>output</a:t>
            </a:r>
          </a:p>
          <a:p>
            <a:pPr lvl="1"/>
            <a:r>
              <a:rPr lang="en-US" dirty="0"/>
              <a:t>Knowing some of the attacks discussed in class, you should be able to figure out if a certain set of packets could be a potential attack</a:t>
            </a:r>
          </a:p>
          <a:p>
            <a:endParaRPr lang="en-US" dirty="0"/>
          </a:p>
          <a:p>
            <a:r>
              <a:rPr lang="en-US" dirty="0"/>
              <a:t>Questions to ask</a:t>
            </a:r>
          </a:p>
          <a:p>
            <a:pPr lvl="1"/>
            <a:r>
              <a:rPr lang="en-US" dirty="0"/>
              <a:t>What are the source and destination IP addresses?</a:t>
            </a:r>
          </a:p>
          <a:p>
            <a:pPr lvl="1"/>
            <a:r>
              <a:rPr lang="en-US" dirty="0"/>
              <a:t>What protocol is it (ICMP, TCP, UDP, </a:t>
            </a:r>
            <a:r>
              <a:rPr lang="en-US" dirty="0" err="1"/>
              <a:t>arp</a:t>
            </a:r>
            <a:r>
              <a:rPr lang="en-US" dirty="0"/>
              <a:t>, etc.)?</a:t>
            </a:r>
          </a:p>
          <a:p>
            <a:pPr lvl="1"/>
            <a:r>
              <a:rPr lang="en-US" dirty="0"/>
              <a:t>Is it reasonably normal </a:t>
            </a:r>
            <a:r>
              <a:rPr lang="en-US" dirty="0" err="1" smtClean="0"/>
              <a:t>behaviour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e.g., TCP </a:t>
            </a:r>
            <a:r>
              <a:rPr lang="en-US" dirty="0"/>
              <a:t>shows a proper 3-way handshake, </a:t>
            </a:r>
            <a:r>
              <a:rPr lang="en-US" dirty="0" err="1"/>
              <a:t>icmp</a:t>
            </a:r>
            <a:r>
              <a:rPr lang="en-US" dirty="0"/>
              <a:t> echo reply shows prior </a:t>
            </a:r>
            <a:r>
              <a:rPr lang="en-US" dirty="0" err="1"/>
              <a:t>icmp</a:t>
            </a:r>
            <a:r>
              <a:rPr lang="en-US" dirty="0"/>
              <a:t> echo </a:t>
            </a:r>
            <a:r>
              <a:rPr lang="en-US" dirty="0" smtClean="0"/>
              <a:t>request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abnormal, does it resemble any attack scenario?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 with Signatures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Example of </a:t>
            </a:r>
            <a:r>
              <a:rPr lang="en-US" sz="2800" dirty="0" err="1"/>
              <a:t>Nimda</a:t>
            </a:r>
            <a:r>
              <a:rPr lang="en-US" sz="2800" dirty="0"/>
              <a:t> worm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Sends HTTP requests that look like this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latin typeface="Courier New" pitchFamily="49" charset="0"/>
              </a:rPr>
              <a:t>GET /scripts/..%c0af../</a:t>
            </a:r>
            <a:r>
              <a:rPr lang="en-US" sz="1800" b="1" dirty="0" err="1">
                <a:latin typeface="Courier New" pitchFamily="49" charset="0"/>
              </a:rPr>
              <a:t>winnt</a:t>
            </a:r>
            <a:r>
              <a:rPr lang="en-US" sz="1800" b="1" dirty="0">
                <a:latin typeface="Courier New" pitchFamily="49" charset="0"/>
              </a:rPr>
              <a:t>/system32/cmd.exe?/</a:t>
            </a:r>
            <a:r>
              <a:rPr lang="en-US" sz="1800" b="1" dirty="0" err="1">
                <a:latin typeface="Courier New" pitchFamily="49" charset="0"/>
              </a:rPr>
              <a:t>c+dir</a:t>
            </a:r>
            <a:endParaRPr lang="en-US" sz="18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600" dirty="0"/>
              <a:t>The string %c0af = / in </a:t>
            </a:r>
            <a:r>
              <a:rPr lang="en-US" sz="2600" dirty="0" err="1"/>
              <a:t>unicode</a:t>
            </a: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The request traverses the root directory to exploit a bug in Microsoft’s IIS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What should a signature look for?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If it looks just for the specific request above, it may miss a variation of the request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Some IDSs actually decode the request and see what it is asking 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Positives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 that there is an intrusion when there is </a:t>
            </a:r>
            <a:r>
              <a:rPr lang="en-US" dirty="0" smtClean="0"/>
              <a:t>none</a:t>
            </a:r>
          </a:p>
          <a:p>
            <a:r>
              <a:rPr lang="en-US" dirty="0" smtClean="0"/>
              <a:t>Certain with all IDSs</a:t>
            </a:r>
          </a:p>
          <a:p>
            <a:r>
              <a:rPr lang="en-US" dirty="0" smtClean="0"/>
              <a:t>Depends </a:t>
            </a:r>
            <a:r>
              <a:rPr lang="en-US" dirty="0"/>
              <a:t>on the signature and how close it is to some normal activity</a:t>
            </a:r>
          </a:p>
          <a:p>
            <a:r>
              <a:rPr lang="en-US" dirty="0"/>
              <a:t>Occurs with generalized signatures</a:t>
            </a:r>
          </a:p>
          <a:p>
            <a:pPr lvl="1"/>
            <a:r>
              <a:rPr lang="en-US" dirty="0"/>
              <a:t>Example: Any request containing cmd.exe anywhere</a:t>
            </a:r>
          </a:p>
          <a:p>
            <a:pPr lvl="2"/>
            <a:r>
              <a:rPr lang="en-US" dirty="0"/>
              <a:t>May reject a URL that contains cmd.exe-analysis.html</a:t>
            </a:r>
          </a:p>
          <a:p>
            <a:pPr lvl="2"/>
            <a:r>
              <a:rPr lang="en-US" dirty="0"/>
              <a:t>May reject access to nascmd.exe</a:t>
            </a:r>
          </a:p>
          <a:p>
            <a:r>
              <a:rPr lang="en-US" dirty="0"/>
              <a:t>Too many false positives may make an operator shut off a particular signature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Negatives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Signature fails to generate an alert which should have been generated</a:t>
            </a:r>
          </a:p>
          <a:p>
            <a:r>
              <a:rPr lang="en-US" dirty="0"/>
              <a:t>Occurs when a signature is very specific and fails to match a variation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 err="1"/>
              <a:t>Nimda</a:t>
            </a:r>
            <a:endParaRPr lang="en-US" dirty="0"/>
          </a:p>
          <a:p>
            <a:pPr lvl="2"/>
            <a:r>
              <a:rPr lang="en-US" dirty="0"/>
              <a:t>Check for /</a:t>
            </a:r>
            <a:r>
              <a:rPr lang="en-US" dirty="0" err="1"/>
              <a:t>winnt</a:t>
            </a:r>
            <a:r>
              <a:rPr lang="en-US" dirty="0"/>
              <a:t>/system32/cmd.exe</a:t>
            </a:r>
          </a:p>
          <a:p>
            <a:pPr lvl="2"/>
            <a:r>
              <a:rPr lang="en-US" dirty="0"/>
              <a:t>Fails to issue alert for /</a:t>
            </a:r>
            <a:r>
              <a:rPr lang="en-US" dirty="0" err="1"/>
              <a:t>winnt</a:t>
            </a:r>
            <a:r>
              <a:rPr lang="en-US" dirty="0"/>
              <a:t>/system32/../system32/cmd.exe</a:t>
            </a:r>
          </a:p>
          <a:p>
            <a:pPr lvl="2"/>
            <a:r>
              <a:rPr lang="en-US" dirty="0"/>
              <a:t>May also allow /</a:t>
            </a:r>
            <a:r>
              <a:rPr lang="en-US" dirty="0" err="1"/>
              <a:t>winnt</a:t>
            </a:r>
            <a:r>
              <a:rPr lang="en-US" dirty="0"/>
              <a:t>/system32/cmd.%65xe</a:t>
            </a:r>
          </a:p>
          <a:p>
            <a:pPr lvl="1"/>
            <a:r>
              <a:rPr lang="en-US" dirty="0"/>
              <a:t>Fragmented packets are another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</a:t>
            </a:r>
            <a:r>
              <a:rPr lang="en-US" dirty="0" err="1" smtClean="0"/>
              <a:t>Architeture</a:t>
            </a:r>
            <a:r>
              <a:rPr lang="en-US" dirty="0" smtClean="0"/>
              <a:t> </a:t>
            </a:r>
            <a:r>
              <a:rPr lang="en-US" dirty="0"/>
              <a:t>of IDSs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495800" cy="4937760"/>
          </a:xfrm>
        </p:spPr>
        <p:txBody>
          <a:bodyPr/>
          <a:lstStyle/>
          <a:p>
            <a:r>
              <a:rPr lang="en-US" dirty="0"/>
              <a:t>Abstract View</a:t>
            </a:r>
          </a:p>
          <a:p>
            <a:r>
              <a:rPr lang="en-US" dirty="0" smtClean="0"/>
              <a:t>Vendors </a:t>
            </a:r>
            <a:r>
              <a:rPr lang="en-US" dirty="0"/>
              <a:t>have specific architectures that may be different</a:t>
            </a:r>
          </a:p>
          <a:p>
            <a:r>
              <a:rPr lang="en-US" dirty="0" smtClean="0"/>
              <a:t>Some </a:t>
            </a:r>
            <a:r>
              <a:rPr lang="en-US" dirty="0"/>
              <a:t>components may also be referred to differently</a:t>
            </a:r>
          </a:p>
          <a:p>
            <a:r>
              <a:rPr lang="en-US" dirty="0" smtClean="0"/>
              <a:t>Note </a:t>
            </a:r>
            <a:r>
              <a:rPr lang="en-US" dirty="0"/>
              <a:t>that many IDSs may interact with each other to provide a higher level of reliability</a:t>
            </a:r>
          </a:p>
          <a:p>
            <a:endParaRPr lang="en-US" dirty="0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953000" y="1082675"/>
            <a:ext cx="3778250" cy="5394325"/>
            <a:chOff x="5486400" y="1447800"/>
            <a:chExt cx="3633286" cy="5013325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5486400" y="2438400"/>
              <a:ext cx="3124200" cy="2971800"/>
              <a:chOff x="3360" y="1248"/>
              <a:chExt cx="1968" cy="1872"/>
            </a:xfrm>
          </p:grpSpPr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3504" y="1584"/>
                <a:ext cx="912" cy="38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Knowledge</a:t>
                </a:r>
              </a:p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Bases</a:t>
                </a:r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/>
            </p:nvSpPr>
            <p:spPr bwMode="auto">
              <a:xfrm>
                <a:off x="4416" y="1584"/>
                <a:ext cx="912" cy="38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Alarms</a:t>
                </a: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504" y="1968"/>
                <a:ext cx="62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Audit</a:t>
                </a:r>
              </a:p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Archives</a:t>
                </a:r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62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>
                    <a:latin typeface="Comic Sans MS" pitchFamily="66" charset="0"/>
                  </a:rPr>
                  <a:t>Algorithms</a:t>
                </a:r>
                <a:endParaRPr lang="en-US">
                  <a:latin typeface="Comic Sans MS" pitchFamily="66" charset="0"/>
                </a:endParaRPr>
              </a:p>
            </p:txBody>
          </p:sp>
          <p:sp>
            <p:nvSpPr>
              <p:cNvPr id="17" name="Freeform 9"/>
              <p:cNvSpPr>
                <a:spLocks/>
              </p:cNvSpPr>
              <p:nvPr/>
            </p:nvSpPr>
            <p:spPr bwMode="auto">
              <a:xfrm>
                <a:off x="3504" y="1968"/>
                <a:ext cx="1824" cy="576"/>
              </a:xfrm>
              <a:custGeom>
                <a:avLst/>
                <a:gdLst>
                  <a:gd name="T0" fmla="*/ 0 w 1824"/>
                  <a:gd name="T1" fmla="*/ 576 h 576"/>
                  <a:gd name="T2" fmla="*/ 1824 w 1824"/>
                  <a:gd name="T3" fmla="*/ 576 h 576"/>
                  <a:gd name="T4" fmla="*/ 1824 w 1824"/>
                  <a:gd name="T5" fmla="*/ 384 h 576"/>
                  <a:gd name="T6" fmla="*/ 1200 w 1824"/>
                  <a:gd name="T7" fmla="*/ 384 h 576"/>
                  <a:gd name="T8" fmla="*/ 1200 w 1824"/>
                  <a:gd name="T9" fmla="*/ 0 h 576"/>
                  <a:gd name="T10" fmla="*/ 624 w 1824"/>
                  <a:gd name="T11" fmla="*/ 0 h 576"/>
                  <a:gd name="T12" fmla="*/ 624 w 1824"/>
                  <a:gd name="T13" fmla="*/ 384 h 576"/>
                  <a:gd name="T14" fmla="*/ 0 w 1824"/>
                  <a:gd name="T15" fmla="*/ 384 h 576"/>
                  <a:gd name="T16" fmla="*/ 0 w 1824"/>
                  <a:gd name="T17" fmla="*/ 576 h 5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24"/>
                  <a:gd name="T28" fmla="*/ 0 h 576"/>
                  <a:gd name="T29" fmla="*/ 1824 w 1824"/>
                  <a:gd name="T30" fmla="*/ 576 h 5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24" h="576">
                    <a:moveTo>
                      <a:pt x="0" y="576"/>
                    </a:moveTo>
                    <a:lnTo>
                      <a:pt x="1824" y="576"/>
                    </a:lnTo>
                    <a:lnTo>
                      <a:pt x="1824" y="384"/>
                    </a:lnTo>
                    <a:lnTo>
                      <a:pt x="1200" y="384"/>
                    </a:lnTo>
                    <a:lnTo>
                      <a:pt x="1200" y="0"/>
                    </a:lnTo>
                    <a:lnTo>
                      <a:pt x="624" y="0"/>
                    </a:lnTo>
                    <a:lnTo>
                      <a:pt x="624" y="384"/>
                    </a:lnTo>
                    <a:lnTo>
                      <a:pt x="0" y="384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4104" y="2016"/>
                <a:ext cx="62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System</a:t>
                </a:r>
              </a:p>
              <a:p>
                <a:pPr algn="ctr" eaLnBrk="0" hangingPunct="0"/>
                <a:r>
                  <a:rPr lang="en-US">
                    <a:latin typeface="Comic Sans MS" pitchFamily="66" charset="0"/>
                  </a:rPr>
                  <a:t>Mgt</a:t>
                </a:r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3504" y="2544"/>
                <a:ext cx="1824" cy="576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>
                    <a:latin typeface="Comic Sans MS" pitchFamily="66" charset="0"/>
                  </a:rPr>
                  <a:t>Sensors</a:t>
                </a:r>
              </a:p>
            </p:txBody>
          </p:sp>
          <p:sp>
            <p:nvSpPr>
              <p:cNvPr id="20" name="Freeform 12"/>
              <p:cNvSpPr>
                <a:spLocks/>
              </p:cNvSpPr>
              <p:nvPr/>
            </p:nvSpPr>
            <p:spPr bwMode="auto">
              <a:xfrm>
                <a:off x="3360" y="1248"/>
                <a:ext cx="1968" cy="1872"/>
              </a:xfrm>
              <a:custGeom>
                <a:avLst/>
                <a:gdLst>
                  <a:gd name="T0" fmla="*/ 0 w 1920"/>
                  <a:gd name="T1" fmla="*/ 1872 h 1872"/>
                  <a:gd name="T2" fmla="*/ 0 w 1920"/>
                  <a:gd name="T3" fmla="*/ 0 h 1872"/>
                  <a:gd name="T4" fmla="*/ 2518 w 1920"/>
                  <a:gd name="T5" fmla="*/ 0 h 1872"/>
                  <a:gd name="T6" fmla="*/ 2518 w 1920"/>
                  <a:gd name="T7" fmla="*/ 336 h 1872"/>
                  <a:gd name="T8" fmla="*/ 190 w 1920"/>
                  <a:gd name="T9" fmla="*/ 336 h 1872"/>
                  <a:gd name="T10" fmla="*/ 190 w 1920"/>
                  <a:gd name="T11" fmla="*/ 1872 h 1872"/>
                  <a:gd name="T12" fmla="*/ 0 w 1920"/>
                  <a:gd name="T13" fmla="*/ 1872 h 18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0"/>
                  <a:gd name="T22" fmla="*/ 0 h 1872"/>
                  <a:gd name="T23" fmla="*/ 1920 w 1920"/>
                  <a:gd name="T24" fmla="*/ 1872 h 187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20" h="1872">
                    <a:moveTo>
                      <a:pt x="0" y="1872"/>
                    </a:moveTo>
                    <a:lnTo>
                      <a:pt x="0" y="0"/>
                    </a:lnTo>
                    <a:lnTo>
                      <a:pt x="1920" y="0"/>
                    </a:lnTo>
                    <a:lnTo>
                      <a:pt x="1920" y="336"/>
                    </a:lnTo>
                    <a:lnTo>
                      <a:pt x="144" y="336"/>
                    </a:lnTo>
                    <a:lnTo>
                      <a:pt x="144" y="1872"/>
                    </a:lnTo>
                    <a:lnTo>
                      <a:pt x="0" y="18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4163" y="1248"/>
                <a:ext cx="4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sz="2400">
                    <a:latin typeface="Comic Sans MS" pitchFamily="66" charset="0"/>
                  </a:rPr>
                  <a:t>GUI</a:t>
                </a:r>
              </a:p>
            </p:txBody>
          </p:sp>
        </p:grpSp>
        <p:sp>
          <p:nvSpPr>
            <p:cNvPr id="7" name="Line 14"/>
            <p:cNvSpPr>
              <a:spLocks noChangeShapeType="1"/>
            </p:cNvSpPr>
            <p:nvPr/>
          </p:nvSpPr>
          <p:spPr bwMode="auto">
            <a:xfrm flipV="1">
              <a:off x="7086600" y="1905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>
              <a:off x="7086600" y="5410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8610600" y="1905000"/>
              <a:ext cx="228600" cy="2438400"/>
            </a:xfrm>
            <a:custGeom>
              <a:avLst/>
              <a:gdLst>
                <a:gd name="T0" fmla="*/ 0 w 144"/>
                <a:gd name="T1" fmla="*/ 2147483647 h 1536"/>
                <a:gd name="T2" fmla="*/ 2147483647 w 144"/>
                <a:gd name="T3" fmla="*/ 2147483647 h 1536"/>
                <a:gd name="T4" fmla="*/ 2147483647 w 144"/>
                <a:gd name="T5" fmla="*/ 0 h 1536"/>
                <a:gd name="T6" fmla="*/ 0 60000 65536"/>
                <a:gd name="T7" fmla="*/ 0 60000 65536"/>
                <a:gd name="T8" fmla="*/ 0 60000 65536"/>
                <a:gd name="T9" fmla="*/ 0 w 144"/>
                <a:gd name="T10" fmla="*/ 0 h 1536"/>
                <a:gd name="T11" fmla="*/ 144 w 144"/>
                <a:gd name="T12" fmla="*/ 1536 h 1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536">
                  <a:moveTo>
                    <a:pt x="0" y="1536"/>
                  </a:moveTo>
                  <a:lnTo>
                    <a:pt x="144" y="1536"/>
                  </a:lnTo>
                  <a:lnTo>
                    <a:pt x="14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6459538" y="1600200"/>
              <a:ext cx="12255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>
                  <a:latin typeface="Comic Sans MS" pitchFamily="66" charset="0"/>
                </a:rPr>
                <a:t>To Operator</a:t>
              </a:r>
            </a:p>
          </p:txBody>
        </p:sp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8186738" y="1447800"/>
              <a:ext cx="932948" cy="486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>
                  <a:latin typeface="Comic Sans MS" pitchFamily="66" charset="0"/>
                </a:rPr>
                <a:t>To Other</a:t>
              </a:r>
            </a:p>
            <a:p>
              <a:pPr algn="ctr"/>
              <a:r>
                <a:rPr lang="en-US" sz="1400">
                  <a:latin typeface="Comic Sans MS" pitchFamily="66" charset="0"/>
                </a:rPr>
                <a:t>IDSs</a:t>
              </a:r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6554788" y="5943600"/>
              <a:ext cx="1023937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 dirty="0">
                  <a:latin typeface="Comic Sans MS" pitchFamily="66" charset="0"/>
                </a:rPr>
                <a:t>To Target</a:t>
              </a:r>
            </a:p>
            <a:p>
              <a:pPr algn="ctr"/>
              <a:r>
                <a:rPr lang="en-US" sz="1400" dirty="0">
                  <a:latin typeface="Comic Sans MS" pitchFamily="66" charset="0"/>
                </a:rPr>
                <a:t>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</a:t>
            </a:r>
            <a:r>
              <a:rPr lang="en-US" dirty="0" smtClean="0"/>
              <a:t>Components Expanded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Sensor</a:t>
            </a:r>
          </a:p>
          <a:p>
            <a:pPr lvl="1"/>
            <a:r>
              <a:rPr lang="en-US" dirty="0"/>
              <a:t>Component that provides necessary information about the target system</a:t>
            </a:r>
          </a:p>
          <a:p>
            <a:pPr lvl="1"/>
            <a:r>
              <a:rPr lang="en-US" dirty="0"/>
              <a:t>Also called probe, monitor, feed, tap, event boxes, etc.</a:t>
            </a:r>
          </a:p>
          <a:p>
            <a:r>
              <a:rPr lang="en-US" dirty="0" smtClean="0"/>
              <a:t>System </a:t>
            </a:r>
            <a:r>
              <a:rPr lang="en-US" dirty="0"/>
              <a:t>Management</a:t>
            </a:r>
          </a:p>
          <a:p>
            <a:pPr lvl="1"/>
            <a:r>
              <a:rPr lang="en-US" dirty="0"/>
              <a:t>A layer that enables communication between the sensors and other components</a:t>
            </a:r>
          </a:p>
          <a:p>
            <a:pPr lvl="1"/>
            <a:r>
              <a:rPr lang="en-US" dirty="0"/>
              <a:t>It is becoming common to use SNMP or other management protocols for this purpose</a:t>
            </a:r>
          </a:p>
          <a:p>
            <a:r>
              <a:rPr lang="en-US" dirty="0" smtClean="0"/>
              <a:t>Algorithms</a:t>
            </a:r>
            <a:endParaRPr lang="en-US" dirty="0"/>
          </a:p>
          <a:p>
            <a:pPr lvl="1"/>
            <a:r>
              <a:rPr lang="en-US" dirty="0"/>
              <a:t>They form part of the processing engine</a:t>
            </a:r>
          </a:p>
          <a:p>
            <a:pPr lvl="1"/>
            <a:r>
              <a:rPr lang="en-US" dirty="0"/>
              <a:t>This is the most non-trivial part of an IDS and involves decision making, data mining, pattern matching and so </a:t>
            </a:r>
            <a:r>
              <a:rPr lang="en-US" dirty="0" smtClean="0"/>
              <a:t>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of Sensors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Multiple sensors must be placed in the target system</a:t>
            </a:r>
          </a:p>
          <a:p>
            <a:pPr lvl="1"/>
            <a:r>
              <a:rPr lang="en-US" dirty="0"/>
              <a:t>Redundancy against failures</a:t>
            </a:r>
          </a:p>
          <a:p>
            <a:pPr lvl="1"/>
            <a:r>
              <a:rPr lang="en-US" dirty="0"/>
              <a:t>Ability to tune them to pick up certain kinds of traffic</a:t>
            </a:r>
          </a:p>
          <a:p>
            <a:pPr lvl="2"/>
            <a:r>
              <a:rPr lang="en-US" dirty="0"/>
              <a:t>Also helps in case of high traffic volumes</a:t>
            </a:r>
          </a:p>
          <a:p>
            <a:pPr lvl="1"/>
            <a:r>
              <a:rPr lang="en-US" dirty="0"/>
              <a:t>Many network segments may exist</a:t>
            </a:r>
          </a:p>
          <a:p>
            <a:r>
              <a:rPr lang="en-US" dirty="0"/>
              <a:t>Typically, sensors are paired with firewalls and packet filters</a:t>
            </a:r>
          </a:p>
          <a:p>
            <a:pPr lvl="1"/>
            <a:r>
              <a:rPr lang="en-US" dirty="0"/>
              <a:t>If possible, sensors must be deployed on both sides of a firewall (why?)</a:t>
            </a:r>
          </a:p>
          <a:p>
            <a:r>
              <a:rPr lang="en-US" dirty="0"/>
              <a:t>Care must be taken in switched networks to ensure that sensors </a:t>
            </a:r>
            <a:r>
              <a:rPr lang="en-US" b="1" dirty="0"/>
              <a:t>can see all the traffic</a:t>
            </a:r>
          </a:p>
          <a:p>
            <a:r>
              <a:rPr lang="en-US" dirty="0"/>
              <a:t>Deploying a separate network for sensor communications may be advisable for security, </a:t>
            </a:r>
            <a:r>
              <a:rPr lang="en-US" dirty="0" smtClean="0"/>
              <a:t>performance, </a:t>
            </a:r>
            <a:r>
              <a:rPr lang="en-US" dirty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Components </a:t>
            </a:r>
            <a:r>
              <a:rPr lang="en-US" dirty="0" smtClean="0"/>
              <a:t>Expanded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Knowledge bases</a:t>
            </a:r>
          </a:p>
          <a:p>
            <a:pPr lvl="1"/>
            <a:r>
              <a:rPr lang="en-US" dirty="0"/>
              <a:t>They usually contain profiles of users and systems, attack signatures, information for correlation, etc.</a:t>
            </a:r>
          </a:p>
          <a:p>
            <a:pPr lvl="1"/>
            <a:r>
              <a:rPr lang="en-US" dirty="0"/>
              <a:t>Come in all flavors and types</a:t>
            </a:r>
          </a:p>
          <a:p>
            <a:pPr lvl="1"/>
            <a:r>
              <a:rPr lang="en-US" dirty="0"/>
              <a:t>Common standards for encoding the knowledge base is ongoing work</a:t>
            </a:r>
          </a:p>
          <a:p>
            <a:r>
              <a:rPr lang="en-US" dirty="0" smtClean="0"/>
              <a:t>Audit </a:t>
            </a:r>
            <a:r>
              <a:rPr lang="en-US" dirty="0"/>
              <a:t>archives</a:t>
            </a:r>
          </a:p>
          <a:p>
            <a:pPr lvl="1"/>
            <a:r>
              <a:rPr lang="en-US" dirty="0"/>
              <a:t>Store audit logs and other archived information</a:t>
            </a:r>
          </a:p>
          <a:p>
            <a:pPr lvl="1"/>
            <a:r>
              <a:rPr lang="en-US" dirty="0"/>
              <a:t>Needs considerable thought as to how long such information must be kept, how often it must be refreshed, </a:t>
            </a:r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Components Expanded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Alarms</a:t>
            </a:r>
          </a:p>
          <a:p>
            <a:pPr lvl="1"/>
            <a:r>
              <a:rPr lang="en-US" dirty="0"/>
              <a:t>In today’s IDSs, alarms typically only alert a human being</a:t>
            </a:r>
          </a:p>
          <a:p>
            <a:pPr lvl="1"/>
            <a:r>
              <a:rPr lang="en-US" dirty="0" smtClean="0"/>
              <a:t>Alarms </a:t>
            </a:r>
            <a:r>
              <a:rPr lang="en-US" dirty="0"/>
              <a:t>are evolving to actually interact with sensors through the system management layer to trap intruders, divert traffic, selectively disable access, </a:t>
            </a:r>
            <a:r>
              <a:rPr lang="en-US" dirty="0" smtClean="0"/>
              <a:t>etc</a:t>
            </a:r>
            <a:r>
              <a:rPr lang="en-US" dirty="0"/>
              <a:t>. (response)</a:t>
            </a:r>
          </a:p>
          <a:p>
            <a:r>
              <a:rPr lang="en-US" dirty="0" smtClean="0"/>
              <a:t>Graphical </a:t>
            </a:r>
            <a:r>
              <a:rPr lang="en-US" dirty="0"/>
              <a:t>User Interface</a:t>
            </a:r>
          </a:p>
          <a:p>
            <a:pPr lvl="1"/>
            <a:r>
              <a:rPr lang="en-US" dirty="0"/>
              <a:t>What is actually displayed to the operator can be crucial in certain actions being taken in a timely manner</a:t>
            </a:r>
          </a:p>
          <a:p>
            <a:pPr lvl="1"/>
            <a:r>
              <a:rPr lang="en-US" dirty="0"/>
              <a:t>Most GUI’s are based on known attacks and what information appears to be critical</a:t>
            </a:r>
          </a:p>
          <a:p>
            <a:pPr lvl="1"/>
            <a:r>
              <a:rPr lang="en-US" dirty="0" smtClean="0"/>
              <a:t>It is important </a:t>
            </a:r>
            <a:r>
              <a:rPr lang="en-US" dirty="0"/>
              <a:t>to discover the true use of information by operators in real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an Intrusion?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intrusion?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can be very hard to distinguish between genuine messages, failures and malicious </a:t>
            </a:r>
            <a:r>
              <a:rPr lang="en-US" dirty="0" smtClean="0"/>
              <a:t>activity</a:t>
            </a:r>
          </a:p>
          <a:p>
            <a:pPr lvl="1"/>
            <a:r>
              <a:rPr lang="en-US" dirty="0"/>
              <a:t>Consider an analogy</a:t>
            </a:r>
          </a:p>
          <a:p>
            <a:pPr lvl="2"/>
            <a:r>
              <a:rPr lang="en-US" dirty="0"/>
              <a:t>Someone points a flashlight at your house from the street</a:t>
            </a:r>
          </a:p>
          <a:p>
            <a:pPr lvl="2"/>
            <a:r>
              <a:rPr lang="en-US" dirty="0"/>
              <a:t>Is that an intrusion?</a:t>
            </a:r>
          </a:p>
          <a:p>
            <a:r>
              <a:rPr lang="en-US" dirty="0" smtClean="0"/>
              <a:t>A definition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intrusion is a sequence of related actions by </a:t>
            </a:r>
            <a:r>
              <a:rPr lang="en-US" dirty="0" smtClean="0"/>
              <a:t>an attacker that </a:t>
            </a:r>
            <a:r>
              <a:rPr lang="en-US" dirty="0"/>
              <a:t>results in the occurrence of unauthorized security threats to a target networking or computing domain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 about </a:t>
            </a:r>
            <a:r>
              <a:rPr lang="en-US" dirty="0"/>
              <a:t>IDSs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single IDS may be too weak to detect security attacks</a:t>
            </a:r>
          </a:p>
          <a:p>
            <a:pPr lvl="1"/>
            <a:r>
              <a:rPr lang="en-US" dirty="0"/>
              <a:t>One should use a network-based IDS with a host-based IDS and correlate information</a:t>
            </a:r>
          </a:p>
          <a:p>
            <a:pPr lvl="1"/>
            <a:r>
              <a:rPr lang="en-US" dirty="0"/>
              <a:t>Redundant IDSs should be employed to prevent attacks occurring if one IDS fails </a:t>
            </a:r>
          </a:p>
          <a:p>
            <a:r>
              <a:rPr lang="en-US" dirty="0" smtClean="0"/>
              <a:t>IDSs </a:t>
            </a:r>
            <a:r>
              <a:rPr lang="en-US" dirty="0"/>
              <a:t>are susceptible to attacks</a:t>
            </a:r>
          </a:p>
          <a:p>
            <a:pPr lvl="1"/>
            <a:r>
              <a:rPr lang="en-US" dirty="0"/>
              <a:t>Tunneling of data, packet fragmentation and so on can fool IDSs</a:t>
            </a:r>
          </a:p>
          <a:p>
            <a:pPr lvl="1"/>
            <a:r>
              <a:rPr lang="en-US" dirty="0"/>
              <a:t>IDSs can also be foiled using so-called “insertion and evasion attacks”</a:t>
            </a:r>
          </a:p>
          <a:p>
            <a:pPr lvl="2"/>
            <a:r>
              <a:rPr lang="en-US" dirty="0"/>
              <a:t>Host rejects or sees information that the IDS sees or rejects</a:t>
            </a:r>
          </a:p>
          <a:p>
            <a:pPr lvl="1"/>
            <a:r>
              <a:rPr lang="en-US" dirty="0"/>
              <a:t>IDSs can be susceptible to </a:t>
            </a:r>
            <a:r>
              <a:rPr lang="en-US" dirty="0" err="1"/>
              <a:t>DoS</a:t>
            </a:r>
            <a:r>
              <a:rPr lang="en-US" dirty="0"/>
              <a:t> attacks</a:t>
            </a:r>
          </a:p>
          <a:p>
            <a:pPr lvl="2"/>
            <a:r>
              <a:rPr lang="en-US" dirty="0"/>
              <a:t>Many IDSs do not have an IP address, but can sniff packets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Expanding on Intrusion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Sequence</a:t>
            </a:r>
          </a:p>
          <a:p>
            <a:pPr lvl="1"/>
            <a:r>
              <a:rPr lang="en-US" dirty="0"/>
              <a:t>There are many activities ordered in time that result in an intrusion</a:t>
            </a:r>
          </a:p>
          <a:p>
            <a:pPr lvl="1"/>
            <a:r>
              <a:rPr lang="en-US" dirty="0"/>
              <a:t>To detect an intrusion, it is important to pick up the sequential pattern as early as possible</a:t>
            </a:r>
          </a:p>
          <a:p>
            <a:r>
              <a:rPr lang="en-US" dirty="0" smtClean="0"/>
              <a:t>Related </a:t>
            </a:r>
            <a:r>
              <a:rPr lang="en-US" dirty="0"/>
              <a:t>actions</a:t>
            </a:r>
          </a:p>
          <a:p>
            <a:pPr lvl="1"/>
            <a:r>
              <a:rPr lang="en-US" dirty="0"/>
              <a:t>Includes seemingly unrelated actions taken by the intruder to evade detection</a:t>
            </a:r>
          </a:p>
          <a:p>
            <a:pPr lvl="1"/>
            <a:r>
              <a:rPr lang="en-US" dirty="0"/>
              <a:t>One way of evading detection is to allow “time” to pass between actions so that they appear to be unrelated (correlation)</a:t>
            </a:r>
          </a:p>
          <a:p>
            <a:r>
              <a:rPr lang="en-US" dirty="0" smtClean="0"/>
              <a:t>Occurrence</a:t>
            </a:r>
            <a:endParaRPr lang="en-US" dirty="0"/>
          </a:p>
          <a:p>
            <a:pPr lvl="1"/>
            <a:r>
              <a:rPr lang="en-US" dirty="0"/>
              <a:t>Intrusions occur only if it occurs</a:t>
            </a:r>
          </a:p>
          <a:p>
            <a:pPr lvl="1"/>
            <a:r>
              <a:rPr lang="en-US" dirty="0"/>
              <a:t>Planning for an intrusion is not really an intrusion</a:t>
            </a:r>
          </a:p>
          <a:p>
            <a:pPr lvl="1"/>
            <a:r>
              <a:rPr lang="en-US" dirty="0"/>
              <a:t>Intrusion attempts must also be detected even if they are unsuccessful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Model of Intrusion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581400"/>
            <a:ext cx="8229600" cy="25755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Model intrusion as a sequence of actions</a:t>
            </a:r>
          </a:p>
          <a:p>
            <a:r>
              <a:rPr lang="en-US" dirty="0"/>
              <a:t>Some of the actions may be responses by the target network/system</a:t>
            </a:r>
          </a:p>
          <a:p>
            <a:r>
              <a:rPr lang="en-US" dirty="0"/>
              <a:t>The sequence becomes an “attack signature”</a:t>
            </a:r>
          </a:p>
          <a:p>
            <a:r>
              <a:rPr lang="en-US" dirty="0"/>
              <a:t>Requires separation of </a:t>
            </a:r>
            <a:r>
              <a:rPr lang="en-US" dirty="0" smtClean="0"/>
              <a:t>intrusion-related </a:t>
            </a:r>
            <a:r>
              <a:rPr lang="en-US" dirty="0"/>
              <a:t>and </a:t>
            </a:r>
            <a:r>
              <a:rPr lang="en-US" dirty="0" smtClean="0"/>
              <a:t>intrusion-unrelated </a:t>
            </a:r>
            <a:r>
              <a:rPr lang="en-US" dirty="0"/>
              <a:t>events/actions in time</a:t>
            </a:r>
          </a:p>
          <a:p>
            <a:endParaRPr lang="en-US" dirty="0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09600" y="1295400"/>
            <a:ext cx="7772400" cy="2149475"/>
            <a:chOff x="881063" y="1889125"/>
            <a:chExt cx="7327900" cy="1844675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447800" y="2574925"/>
              <a:ext cx="670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6002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1336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2004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34290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16764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2098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32766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35052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071563" y="3336925"/>
              <a:ext cx="9763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Initial Action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By Oscar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970088" y="3336925"/>
              <a:ext cx="9144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Next Action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By Oscar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828925" y="3336925"/>
              <a:ext cx="9763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Next Actions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By Oscar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846513" y="2803525"/>
              <a:ext cx="33813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47244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2209800" y="3032125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676400" y="3032125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752600" y="2193925"/>
              <a:ext cx="152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981200" y="2117725"/>
              <a:ext cx="9906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881063" y="1889125"/>
              <a:ext cx="11398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Variable time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between actions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48006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352925" y="3336925"/>
              <a:ext cx="10287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First Security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Effect</a:t>
              </a:r>
            </a:p>
          </p:txBody>
        </p:sp>
        <p:sp>
          <p:nvSpPr>
            <p:cNvPr id="27" name="AutoShape 25"/>
            <p:cNvSpPr>
              <a:spLocks noChangeArrowheads="1"/>
            </p:cNvSpPr>
            <p:nvPr/>
          </p:nvSpPr>
          <p:spPr bwMode="auto">
            <a:xfrm>
              <a:off x="6502400" y="2498725"/>
              <a:ext cx="152400" cy="1524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6578600" y="2651125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6083300" y="3336925"/>
              <a:ext cx="11350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Follow-on action</a:t>
              </a:r>
            </a:p>
            <a:p>
              <a:pPr algn="ctr"/>
              <a:r>
                <a:rPr lang="en-US" sz="1000">
                  <a:latin typeface="Comic Sans MS" pitchFamily="66" charset="0"/>
                </a:rPr>
                <a:t>By Oscar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7761288" y="2270125"/>
              <a:ext cx="44767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000">
                  <a:latin typeface="Comic Sans MS" pitchFamily="66" charset="0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Correlation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Correlating information is extremely important to detect intrusions</a:t>
            </a:r>
          </a:p>
          <a:p>
            <a:pPr lvl="1"/>
            <a:r>
              <a:rPr lang="en-US" dirty="0" smtClean="0"/>
              <a:t>It involves </a:t>
            </a:r>
            <a:r>
              <a:rPr lang="en-US" dirty="0"/>
              <a:t>interpretation, combination and analysis of information from all available sources for detecting and responding to </a:t>
            </a:r>
            <a:r>
              <a:rPr lang="en-US" dirty="0" smtClean="0"/>
              <a:t>intrusions</a:t>
            </a:r>
          </a:p>
          <a:p>
            <a:endParaRPr lang="en-US" dirty="0"/>
          </a:p>
          <a:p>
            <a:r>
              <a:rPr lang="en-US" dirty="0" smtClean="0"/>
              <a:t>Three </a:t>
            </a:r>
            <a:r>
              <a:rPr lang="en-US" dirty="0"/>
              <a:t>classes of correlation</a:t>
            </a:r>
          </a:p>
          <a:p>
            <a:pPr lvl="1"/>
            <a:r>
              <a:rPr lang="en-US" dirty="0"/>
              <a:t>Single and multiple session correlation of packets</a:t>
            </a:r>
          </a:p>
          <a:p>
            <a:pPr lvl="1"/>
            <a:r>
              <a:rPr lang="en-US" dirty="0"/>
              <a:t>Real-time and </a:t>
            </a:r>
            <a:r>
              <a:rPr lang="en-US" dirty="0" smtClean="0"/>
              <a:t>after-the-fact </a:t>
            </a:r>
            <a:r>
              <a:rPr lang="en-US" dirty="0"/>
              <a:t>correlation of information</a:t>
            </a:r>
          </a:p>
          <a:p>
            <a:pPr lvl="1"/>
            <a:r>
              <a:rPr lang="en-US" dirty="0"/>
              <a:t>In-band and all-band correlation of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vs. Multiple Session Correlation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Single session</a:t>
            </a:r>
          </a:p>
          <a:p>
            <a:pPr lvl="1"/>
            <a:r>
              <a:rPr lang="en-US" dirty="0"/>
              <a:t>Typically involves one TCP session</a:t>
            </a:r>
          </a:p>
          <a:p>
            <a:pPr lvl="1"/>
            <a:r>
              <a:rPr lang="en-US" dirty="0"/>
              <a:t>Begins with a 3-way handshake and then ends with two FINs</a:t>
            </a:r>
          </a:p>
          <a:p>
            <a:pPr lvl="1"/>
            <a:r>
              <a:rPr lang="en-US" dirty="0"/>
              <a:t>What packets were sent during the session? Are they related? Are states properly transitioned?</a:t>
            </a:r>
          </a:p>
          <a:p>
            <a:pPr lvl="1"/>
            <a:r>
              <a:rPr lang="en-US" dirty="0"/>
              <a:t>Look at the series of client and server responses and actions</a:t>
            </a:r>
          </a:p>
          <a:p>
            <a:pPr lvl="1"/>
            <a:r>
              <a:rPr lang="en-US" dirty="0"/>
              <a:t>More difficult with session-less protocols like UDP</a:t>
            </a:r>
          </a:p>
          <a:p>
            <a:r>
              <a:rPr lang="en-US" dirty="0" smtClean="0"/>
              <a:t>Multiple </a:t>
            </a:r>
            <a:r>
              <a:rPr lang="en-US" dirty="0"/>
              <a:t>sessions</a:t>
            </a:r>
          </a:p>
          <a:p>
            <a:pPr lvl="1"/>
            <a:r>
              <a:rPr lang="en-US" dirty="0"/>
              <a:t>Sources and destinations may be different or may be the same</a:t>
            </a:r>
          </a:p>
          <a:p>
            <a:pPr lvl="2"/>
            <a:r>
              <a:rPr lang="en-US" dirty="0"/>
              <a:t>It may be the same source, but it may report that it is a different source (spoofing)</a:t>
            </a:r>
          </a:p>
          <a:p>
            <a:pPr lvl="1"/>
            <a:r>
              <a:rPr lang="en-US" dirty="0"/>
              <a:t>Clocks may be different and hence hard to synchronize the actions, responses and events</a:t>
            </a:r>
          </a:p>
          <a:p>
            <a:pPr lvl="1"/>
            <a:r>
              <a:rPr lang="en-US" dirty="0"/>
              <a:t>Much harder than correlating packets in a single session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</a:t>
            </a:r>
            <a:r>
              <a:rPr lang="en-US" dirty="0"/>
              <a:t>vs. After-the-Fact Correlation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Factors</a:t>
            </a:r>
          </a:p>
          <a:p>
            <a:pPr lvl="1"/>
            <a:r>
              <a:rPr lang="en-US" dirty="0"/>
              <a:t>Processing power, availability of information, ability of human to react in real-time, etc.</a:t>
            </a:r>
          </a:p>
          <a:p>
            <a:r>
              <a:rPr lang="en-US" dirty="0"/>
              <a:t>In real-time correlation, it is not possible to look-forward</a:t>
            </a:r>
          </a:p>
          <a:p>
            <a:pPr lvl="1"/>
            <a:r>
              <a:rPr lang="en-US" dirty="0"/>
              <a:t>In after-the-fact analysis, it may be possible to guess what might have happened and look for it</a:t>
            </a:r>
          </a:p>
          <a:p>
            <a:r>
              <a:rPr lang="en-US" dirty="0"/>
              <a:t>If audit trails are used, it has to be after-the-fact since they are processed in batch mode</a:t>
            </a:r>
          </a:p>
          <a:p>
            <a:r>
              <a:rPr lang="en-US" dirty="0"/>
              <a:t>Sometimes, the incident may still be occurring as intrusion information is being processed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In-Band vs</a:t>
            </a:r>
            <a:r>
              <a:rPr lang="en-US" dirty="0"/>
              <a:t>. All-Band Correlation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In-band = computing and networking activity related to target system</a:t>
            </a:r>
          </a:p>
          <a:p>
            <a:pPr lvl="1"/>
            <a:r>
              <a:rPr lang="en-US" dirty="0"/>
              <a:t>Includes all header information, protocol information, payloads, network time, etc.</a:t>
            </a:r>
          </a:p>
          <a:p>
            <a:r>
              <a:rPr lang="en-US" dirty="0"/>
              <a:t>All-band = extraneous information about user or activity</a:t>
            </a:r>
          </a:p>
          <a:p>
            <a:pPr lvl="1"/>
            <a:r>
              <a:rPr lang="en-US" dirty="0"/>
              <a:t>Can be virtually anything (e.g., someone broke into the building)</a:t>
            </a:r>
          </a:p>
          <a:p>
            <a:r>
              <a:rPr lang="en-US" dirty="0"/>
              <a:t>In-band components may have been spoofed</a:t>
            </a:r>
          </a:p>
          <a:p>
            <a:pPr lvl="1"/>
            <a:r>
              <a:rPr lang="en-US" dirty="0"/>
              <a:t>Logs may have been overwritten for example</a:t>
            </a:r>
          </a:p>
          <a:p>
            <a:r>
              <a:rPr lang="en-US" dirty="0"/>
              <a:t>Confidence levels of information can be different for the types of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Intrusion Responses from an 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Passive response</a:t>
            </a:r>
          </a:p>
          <a:p>
            <a:pPr lvl="1"/>
            <a:r>
              <a:rPr lang="en-US" dirty="0"/>
              <a:t>Monitor traffic from Oscar more closely than before</a:t>
            </a:r>
          </a:p>
          <a:p>
            <a:r>
              <a:rPr lang="en-US" dirty="0"/>
              <a:t>Examples of active responses</a:t>
            </a:r>
          </a:p>
          <a:p>
            <a:pPr lvl="1"/>
            <a:r>
              <a:rPr lang="en-US" dirty="0"/>
              <a:t>Send crafted RST packets to Oscar to terminate TCP connections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new rules in a firewall or change access controls</a:t>
            </a:r>
          </a:p>
          <a:p>
            <a:r>
              <a:rPr lang="en-US" dirty="0"/>
              <a:t>Care must be taken in the case of active responses</a:t>
            </a:r>
          </a:p>
          <a:p>
            <a:pPr lvl="1"/>
            <a:r>
              <a:rPr lang="en-US" dirty="0"/>
              <a:t>It may be a false positive and you may be denying service to a legitimate </a:t>
            </a:r>
            <a:r>
              <a:rPr lang="en-US" dirty="0" smtClean="0"/>
              <a:t>connection</a:t>
            </a:r>
          </a:p>
          <a:p>
            <a:pPr lvl="2"/>
            <a:r>
              <a:rPr lang="en-US" dirty="0" smtClean="0"/>
              <a:t>Example solution</a:t>
            </a:r>
            <a:r>
              <a:rPr lang="en-US" dirty="0"/>
              <a:t>: deny service to a connection if you have received more than N </a:t>
            </a:r>
            <a:r>
              <a:rPr lang="en-US" dirty="0" smtClean="0"/>
              <a:t>alarms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Distributed IDS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Idea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Operators from all over the world submit their logs from their sensors, firewalls, etc</a:t>
            </a:r>
            <a:r>
              <a:rPr lang="en-US" dirty="0" smtClean="0"/>
              <a:t>., </a:t>
            </a:r>
            <a:r>
              <a:rPr lang="en-US" dirty="0"/>
              <a:t>to a distributed IDS service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distributed IDS site performs correlations to identify attacks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Examples: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Attack Registry and Intelligence Service (ARIS) at http://aris.securityfocus.com</a:t>
            </a:r>
          </a:p>
          <a:p>
            <a:pPr lvl="3">
              <a:lnSpc>
                <a:spcPct val="90000"/>
              </a:lnSpc>
            </a:pPr>
            <a:r>
              <a:rPr lang="en-US" dirty="0" err="1"/>
              <a:t>Dshield</a:t>
            </a:r>
            <a:r>
              <a:rPr lang="en-US" dirty="0"/>
              <a:t> at http://www.dshield.org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Outsourced IDS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 an external IDS management company to perform IDS for you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Security implications and lack of knowledge of internal environment may hamper results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Correlation from many sites may be useful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IDS </a:t>
            </a:r>
            <a:r>
              <a:rPr lang="en-US" dirty="0" smtClean="0"/>
              <a:t>(cont</a:t>
            </a:r>
            <a:r>
              <a:rPr lang="en-US" dirty="0"/>
              <a:t>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IETF’s Intrusion Detection Working Group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Looking at interoperability of distributed IDSs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data formats and exchange procedures need to be in place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Facilitate sharing information between intrusion detection and response systems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working group is considering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Requirements for communication based on scenarios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Common intrusion language specification for data formats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Intrusion Detection Message Exchange Format - IDMEF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Framework to identify protocols for exchanging data between IDSs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Intrusion Detection Exchange Protocol - IDXP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Intrusion Detection?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It means many things to many people</a:t>
            </a:r>
          </a:p>
          <a:p>
            <a:pPr lvl="1"/>
            <a:r>
              <a:rPr lang="en-US" dirty="0"/>
              <a:t>Mathematical foundations of statistical processing of data</a:t>
            </a:r>
          </a:p>
          <a:p>
            <a:pPr lvl="1"/>
            <a:r>
              <a:rPr lang="en-US" dirty="0"/>
              <a:t>Firewall rules and filter policies</a:t>
            </a:r>
          </a:p>
          <a:p>
            <a:pPr lvl="1"/>
            <a:r>
              <a:rPr lang="en-US" dirty="0"/>
              <a:t>Methods of tracking and tracing </a:t>
            </a:r>
            <a:r>
              <a:rPr lang="en-US" dirty="0" smtClean="0"/>
              <a:t>attackers</a:t>
            </a:r>
            <a:endParaRPr lang="en-US" dirty="0"/>
          </a:p>
          <a:p>
            <a:pPr lvl="1"/>
            <a:r>
              <a:rPr lang="en-US" dirty="0"/>
              <a:t>Products and appliances that create alerts of suspicious network activity</a:t>
            </a:r>
          </a:p>
          <a:p>
            <a:endParaRPr lang="en-US" dirty="0"/>
          </a:p>
          <a:p>
            <a:r>
              <a:rPr lang="en-US" dirty="0"/>
              <a:t>It is a fairly young field and is constantly developing</a:t>
            </a:r>
          </a:p>
          <a:p>
            <a:pPr lvl="1"/>
            <a:r>
              <a:rPr lang="en-US" dirty="0"/>
              <a:t>Hard to pin down what it exactly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Tools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are many vendors for IDSs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Enterasys Dragon - Robust, UNIX based system, highly customizable</a:t>
            </a:r>
          </a:p>
          <a:p>
            <a:pPr lvl="2"/>
            <a:r>
              <a:rPr lang="en-US" dirty="0"/>
              <a:t>Cisco Secure - sells appliances for IDS</a:t>
            </a:r>
          </a:p>
          <a:p>
            <a:pPr lvl="2"/>
            <a:r>
              <a:rPr lang="en-US" dirty="0"/>
              <a:t>Others - ISS </a:t>
            </a:r>
            <a:r>
              <a:rPr lang="en-US" dirty="0" err="1"/>
              <a:t>Blackice</a:t>
            </a:r>
            <a:r>
              <a:rPr lang="en-US" dirty="0"/>
              <a:t>, ISS </a:t>
            </a:r>
            <a:r>
              <a:rPr lang="en-US" dirty="0" err="1"/>
              <a:t>RealSecure</a:t>
            </a:r>
            <a:r>
              <a:rPr lang="en-US" dirty="0"/>
              <a:t>, Symantec </a:t>
            </a:r>
            <a:r>
              <a:rPr lang="en-US" dirty="0" err="1"/>
              <a:t>NetProwler</a:t>
            </a:r>
            <a:endParaRPr lang="en-US" dirty="0"/>
          </a:p>
          <a:p>
            <a:r>
              <a:rPr lang="en-US" dirty="0"/>
              <a:t>Open source IDSs</a:t>
            </a:r>
          </a:p>
          <a:p>
            <a:pPr lvl="1"/>
            <a:r>
              <a:rPr lang="en-US" dirty="0"/>
              <a:t>Snort: http://www.snort.org </a:t>
            </a:r>
          </a:p>
          <a:p>
            <a:pPr lvl="1"/>
            <a:r>
              <a:rPr lang="en-US" dirty="0"/>
              <a:t>Analysis console for intrusion databases (ACID) at http://www.cert.org/kb/acid </a:t>
            </a:r>
          </a:p>
          <a:p>
            <a:pPr lvl="1"/>
            <a:r>
              <a:rPr lang="en-US" dirty="0"/>
              <a:t>SNARE and SHADOW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</a:t>
            </a:r>
            <a:r>
              <a:rPr lang="en-US" dirty="0" smtClean="0"/>
              <a:t>Look </a:t>
            </a:r>
            <a:r>
              <a:rPr lang="en-US" dirty="0"/>
              <a:t>for in an 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Depth of Coverage</a:t>
            </a:r>
          </a:p>
          <a:p>
            <a:pPr lvl="1"/>
            <a:r>
              <a:rPr lang="en-US" dirty="0"/>
              <a:t>What kinds of attacks can the IDS detect?</a:t>
            </a:r>
          </a:p>
          <a:p>
            <a:pPr lvl="1"/>
            <a:r>
              <a:rPr lang="en-US" dirty="0"/>
              <a:t>What customization features are available?</a:t>
            </a:r>
          </a:p>
          <a:p>
            <a:pPr lvl="1"/>
            <a:r>
              <a:rPr lang="en-US" dirty="0"/>
              <a:t>What OSs can it support?</a:t>
            </a:r>
          </a:p>
          <a:p>
            <a:r>
              <a:rPr lang="en-US" dirty="0"/>
              <a:t>Accuracy of coverage</a:t>
            </a:r>
          </a:p>
          <a:p>
            <a:pPr lvl="1"/>
            <a:r>
              <a:rPr lang="en-US" dirty="0"/>
              <a:t>Harder to determine - how many false positives and false negatives exist?</a:t>
            </a:r>
          </a:p>
          <a:p>
            <a:r>
              <a:rPr lang="en-US" dirty="0"/>
              <a:t>Robustness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Scalability</a:t>
            </a:r>
          </a:p>
          <a:p>
            <a:pPr lvl="1"/>
            <a:r>
              <a:rPr lang="en-US" dirty="0"/>
              <a:t>Can it handle heavy traffic volumes?</a:t>
            </a:r>
          </a:p>
          <a:p>
            <a:pPr lvl="1"/>
            <a:r>
              <a:rPr lang="en-US" dirty="0"/>
              <a:t>Can it display information if it becomes too voluminous?</a:t>
            </a:r>
          </a:p>
          <a:p>
            <a:r>
              <a:rPr lang="en-US" dirty="0"/>
              <a:t>Management framework</a:t>
            </a:r>
          </a:p>
          <a:p>
            <a:pPr lvl="1"/>
            <a:r>
              <a:rPr lang="en-US" dirty="0"/>
              <a:t>How easy it is to manage the IDS and get information from it?</a:t>
            </a:r>
          </a:p>
          <a:p>
            <a:r>
              <a:rPr lang="en-US" dirty="0"/>
              <a:t>Complexity,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Intrusion Prevention Systems </a:t>
            </a:r>
            <a:r>
              <a:rPr lang="en-US" dirty="0" smtClean="0"/>
              <a:t>(IPSs)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Hybrid Firewalls and IDSs are available these days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Hogwash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hogwash.sourceforge.net/oldindex.html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IPSs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Combine the blocking capabilities of a firewall with deep packet inspection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article </a:t>
            </a:r>
            <a:r>
              <a:rPr lang="en-US" dirty="0" smtClean="0"/>
              <a:t>at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www.symantec.com/connect/articles/intrusion-prevention-systems-next-step-evolution-ids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Needs </a:t>
            </a:r>
            <a:r>
              <a:rPr lang="en-US" dirty="0"/>
              <a:t>powerful processors to perform functions correctly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IPSs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IPSs come in two kinds</a:t>
            </a:r>
          </a:p>
          <a:p>
            <a:pPr lvl="1"/>
            <a:r>
              <a:rPr lang="en-US" dirty="0"/>
              <a:t>Rate-based IPS products: block traffic based on load</a:t>
            </a:r>
          </a:p>
          <a:p>
            <a:pPr lvl="1"/>
            <a:r>
              <a:rPr lang="en-US" dirty="0"/>
              <a:t>Content-based IPS products: use signatures to block traffic (e.g., </a:t>
            </a:r>
            <a:r>
              <a:rPr lang="en-US" dirty="0" err="1"/>
              <a:t>Nimda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Example </a:t>
            </a:r>
            <a:r>
              <a:rPr lang="en-US" dirty="0"/>
              <a:t>products and vendors</a:t>
            </a:r>
          </a:p>
          <a:p>
            <a:pPr lvl="1"/>
            <a:r>
              <a:rPr lang="en-US" dirty="0"/>
              <a:t>Rate-based: </a:t>
            </a:r>
            <a:r>
              <a:rPr lang="en-US" dirty="0" err="1"/>
              <a:t>TopLayer’s</a:t>
            </a:r>
            <a:r>
              <a:rPr lang="en-US" dirty="0"/>
              <a:t> Attack </a:t>
            </a:r>
            <a:r>
              <a:rPr lang="en-US" dirty="0" err="1"/>
              <a:t>Mitigator</a:t>
            </a:r>
            <a:r>
              <a:rPr lang="en-US" dirty="0"/>
              <a:t> IPS</a:t>
            </a:r>
          </a:p>
          <a:p>
            <a:pPr lvl="1"/>
            <a:r>
              <a:rPr lang="en-US" dirty="0"/>
              <a:t>Content-based: Checkpoint </a:t>
            </a:r>
            <a:r>
              <a:rPr lang="en-US" dirty="0" err="1"/>
              <a:t>InterSpect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Intrusion Detection</a:t>
            </a:r>
            <a:r>
              <a:rPr lang="en-US" dirty="0" smtClean="0"/>
              <a:t>?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</a:t>
            </a:r>
            <a:r>
              <a:rPr lang="en-US" dirty="0"/>
              <a:t>of identifying and responding to malicious activity targeting computing and networking </a:t>
            </a:r>
            <a:r>
              <a:rPr lang="en-US" dirty="0" smtClean="0"/>
              <a:t>resources</a:t>
            </a:r>
          </a:p>
          <a:p>
            <a:r>
              <a:rPr lang="en-US" dirty="0" smtClean="0"/>
              <a:t>Process</a:t>
            </a:r>
            <a:endParaRPr lang="en-US" dirty="0"/>
          </a:p>
          <a:p>
            <a:pPr lvl="1"/>
            <a:r>
              <a:rPr lang="en-US" dirty="0"/>
              <a:t>Involves people, technology and tools</a:t>
            </a:r>
          </a:p>
          <a:p>
            <a:pPr lvl="1"/>
            <a:r>
              <a:rPr lang="en-US" dirty="0"/>
              <a:t>Cannot work without involvement of human beings</a:t>
            </a:r>
          </a:p>
          <a:p>
            <a:r>
              <a:rPr lang="en-US" dirty="0"/>
              <a:t>Identification</a:t>
            </a:r>
          </a:p>
          <a:p>
            <a:pPr lvl="1"/>
            <a:r>
              <a:rPr lang="en-US" dirty="0"/>
              <a:t>Temporal property - prior to, during or after the attack</a:t>
            </a:r>
          </a:p>
          <a:p>
            <a:r>
              <a:rPr lang="en-US" dirty="0"/>
              <a:t>Response</a:t>
            </a:r>
          </a:p>
          <a:p>
            <a:pPr lvl="1"/>
            <a:r>
              <a:rPr lang="en-US" dirty="0"/>
              <a:t>After identification, what must be done?</a:t>
            </a:r>
          </a:p>
          <a:p>
            <a:pPr lvl="2"/>
            <a:r>
              <a:rPr lang="en-US" dirty="0"/>
              <a:t>Allow attack to proceed so Oscar can be </a:t>
            </a:r>
            <a:r>
              <a:rPr lang="en-US" dirty="0" smtClean="0"/>
              <a:t>traced,</a:t>
            </a:r>
          </a:p>
          <a:p>
            <a:pPr lvl="2"/>
            <a:r>
              <a:rPr lang="en-US" dirty="0" smtClean="0"/>
              <a:t>Stop </a:t>
            </a:r>
            <a:r>
              <a:rPr lang="en-US" dirty="0"/>
              <a:t>the attack to minimize damages,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Intrusion </a:t>
            </a:r>
            <a:r>
              <a:rPr lang="en-US" dirty="0" smtClean="0"/>
              <a:t>Detection?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You may never discover that your system/network has been attacked until it is too late</a:t>
            </a:r>
          </a:p>
          <a:p>
            <a:pPr lvl="1"/>
            <a:r>
              <a:rPr lang="en-US" dirty="0"/>
              <a:t>Can lead to loss of intellectual property, liability, etc.</a:t>
            </a:r>
          </a:p>
          <a:p>
            <a:endParaRPr lang="en-US" dirty="0"/>
          </a:p>
          <a:p>
            <a:r>
              <a:rPr lang="en-US" dirty="0"/>
              <a:t>Helps you design better security for your system and patch vulnerabilities and loopholes rapidly</a:t>
            </a:r>
          </a:p>
          <a:p>
            <a:endParaRPr lang="en-US" dirty="0"/>
          </a:p>
          <a:p>
            <a:r>
              <a:rPr lang="en-US" dirty="0"/>
              <a:t>Intrusion detection can</a:t>
            </a:r>
          </a:p>
          <a:p>
            <a:pPr lvl="1"/>
            <a:r>
              <a:rPr lang="en-US" dirty="0"/>
              <a:t>Detect reconnaissance, active attacks, etc.</a:t>
            </a:r>
          </a:p>
          <a:p>
            <a:pPr lvl="1"/>
            <a:r>
              <a:rPr lang="en-US" dirty="0"/>
              <a:t>Create alarms for security personnel to take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IDS </a:t>
            </a:r>
            <a:r>
              <a:rPr lang="en-US" dirty="0"/>
              <a:t>vs. Packet </a:t>
            </a:r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Packet filtering:</a:t>
            </a:r>
          </a:p>
          <a:p>
            <a:pPr lvl="1"/>
            <a:r>
              <a:rPr lang="en-US" dirty="0"/>
              <a:t>Operates on TCP/IP headers only</a:t>
            </a:r>
          </a:p>
          <a:p>
            <a:pPr lvl="1"/>
            <a:r>
              <a:rPr lang="en-US" dirty="0"/>
              <a:t>No correlation check among sessions </a:t>
            </a:r>
          </a:p>
          <a:p>
            <a:endParaRPr lang="en-US" dirty="0"/>
          </a:p>
          <a:p>
            <a:r>
              <a:rPr lang="en-US" dirty="0" smtClean="0"/>
              <a:t>IDS (</a:t>
            </a:r>
            <a:r>
              <a:rPr lang="en-US" dirty="0"/>
              <a:t>I</a:t>
            </a:r>
            <a:r>
              <a:rPr lang="en-US" dirty="0" smtClean="0"/>
              <a:t>ntrusion Detection System)</a:t>
            </a:r>
            <a:endParaRPr lang="en-US" dirty="0"/>
          </a:p>
          <a:p>
            <a:pPr lvl="1"/>
            <a:r>
              <a:rPr lang="en-US" dirty="0"/>
              <a:t>Deep packet inspection: look at packet contents (e.g., check character strings in packet against database of known viruses, </a:t>
            </a:r>
            <a:r>
              <a:rPr lang="en-US" dirty="0" smtClean="0"/>
              <a:t>attacks’ </a:t>
            </a:r>
            <a:r>
              <a:rPr lang="en-US" dirty="0"/>
              <a:t>strings)</a:t>
            </a:r>
          </a:p>
          <a:p>
            <a:pPr lvl="1"/>
            <a:r>
              <a:rPr lang="en-US" dirty="0"/>
              <a:t>Examine correlation among multiple packets</a:t>
            </a:r>
          </a:p>
          <a:p>
            <a:pPr lvl="2"/>
            <a:r>
              <a:rPr lang="en-US" dirty="0"/>
              <a:t>Port scanning</a:t>
            </a:r>
          </a:p>
          <a:p>
            <a:pPr lvl="2"/>
            <a:r>
              <a:rPr lang="en-US" dirty="0"/>
              <a:t>Network mapping</a:t>
            </a:r>
          </a:p>
          <a:p>
            <a:pPr lvl="2"/>
            <a:r>
              <a:rPr lang="en-US" dirty="0" err="1"/>
              <a:t>DoS</a:t>
            </a:r>
            <a:r>
              <a:rPr lang="en-US" dirty="0"/>
              <a:t> attack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Components of IDS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886200"/>
            <a:ext cx="8229600" cy="22707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Monitoring</a:t>
            </a:r>
          </a:p>
          <a:p>
            <a:pPr lvl="1"/>
            <a:r>
              <a:rPr lang="en-US" dirty="0"/>
              <a:t>IDSs examine and process data/information</a:t>
            </a:r>
          </a:p>
          <a:p>
            <a:pPr lvl="1"/>
            <a:r>
              <a:rPr lang="en-US" dirty="0"/>
              <a:t>Has technical and operational implications - timeliness, confidence in information, processing power required and so on</a:t>
            </a:r>
          </a:p>
          <a:p>
            <a:r>
              <a:rPr lang="en-US" dirty="0"/>
              <a:t>Reporting</a:t>
            </a:r>
          </a:p>
          <a:p>
            <a:pPr lvl="1"/>
            <a:r>
              <a:rPr lang="en-US" dirty="0"/>
              <a:t>Monitored information has to be reported to an appropriate infrastructure</a:t>
            </a:r>
          </a:p>
          <a:p>
            <a:r>
              <a:rPr lang="en-US" dirty="0"/>
              <a:t>Responding</a:t>
            </a:r>
          </a:p>
          <a:p>
            <a:pPr lvl="1"/>
            <a:r>
              <a:rPr lang="en-US" dirty="0"/>
              <a:t>Actions that are taken by the IDS to reduce security risks</a:t>
            </a:r>
          </a:p>
          <a:p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295398" y="1371596"/>
            <a:ext cx="6088060" cy="2362197"/>
            <a:chOff x="1584" y="1248"/>
            <a:chExt cx="3193" cy="1104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680" y="1968"/>
              <a:ext cx="29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>
                  <a:latin typeface="Comic Sans MS" pitchFamily="66" charset="0"/>
                </a:rPr>
                <a:t>IDS Infrastructure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584" y="1248"/>
              <a:ext cx="1104" cy="43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Comic Sans MS" pitchFamily="66" charset="0"/>
                </a:rPr>
                <a:t>Target</a:t>
              </a:r>
            </a:p>
            <a:p>
              <a:pPr algn="ctr" eaLnBrk="0" hangingPunct="0"/>
              <a:r>
                <a:rPr lang="en-US">
                  <a:latin typeface="Comic Sans MS" pitchFamily="66" charset="0"/>
                </a:rPr>
                <a:t>System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360" y="1248"/>
              <a:ext cx="384" cy="432"/>
            </a:xfrm>
            <a:prstGeom prst="can">
              <a:avLst>
                <a:gd name="adj" fmla="val 281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648" y="1248"/>
              <a:ext cx="1104" cy="43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Comic Sans MS" pitchFamily="66" charset="0"/>
                </a:rPr>
                <a:t>IDS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2160" y="16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2640" y="148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256" y="1632"/>
              <a:ext cx="11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224" y="16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341" y="1755"/>
              <a:ext cx="436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>
                  <a:latin typeface="Comic Sans MS" pitchFamily="66" charset="0"/>
                </a:rPr>
                <a:t>Report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223" y="1707"/>
              <a:ext cx="508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 dirty="0" smtClean="0">
                  <a:latin typeface="Comic Sans MS" pitchFamily="66" charset="0"/>
                </a:rPr>
                <a:t>Respond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2762" y="1275"/>
              <a:ext cx="490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600">
                  <a:latin typeface="Comic Sans MS" pitchFamily="66" charset="0"/>
                </a:rPr>
                <a:t>Monitor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Intrusion </a:t>
            </a:r>
            <a:r>
              <a:rPr lang="en-US" dirty="0" smtClean="0"/>
              <a:t>Detection </a:t>
            </a:r>
            <a:r>
              <a:rPr lang="en-US" dirty="0"/>
              <a:t>and Prevention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Multiple IDS: different types of checking at different locations</a:t>
            </a:r>
          </a:p>
          <a:p>
            <a:endParaRPr lang="en-US" dirty="0"/>
          </a:p>
        </p:txBody>
      </p:sp>
      <p:sp>
        <p:nvSpPr>
          <p:cNvPr id="5" name="Freeform 2"/>
          <p:cNvSpPr>
            <a:spLocks/>
          </p:cNvSpPr>
          <p:nvPr/>
        </p:nvSpPr>
        <p:spPr bwMode="auto">
          <a:xfrm>
            <a:off x="5360988" y="2990850"/>
            <a:ext cx="3324225" cy="1131888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/>
          <p:cNvSpPr>
            <a:spLocks/>
          </p:cNvSpPr>
          <p:nvPr/>
        </p:nvSpPr>
        <p:spPr bwMode="auto">
          <a:xfrm>
            <a:off x="987425" y="2438400"/>
            <a:ext cx="2916238" cy="2033588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2654300" y="3856038"/>
            <a:ext cx="2581275" cy="1916112"/>
          </a:xfrm>
          <a:custGeom>
            <a:avLst/>
            <a:gdLst>
              <a:gd name="T0" fmla="*/ 2147483647 w 1626"/>
              <a:gd name="T1" fmla="*/ 0 h 1207"/>
              <a:gd name="T2" fmla="*/ 2147483647 w 1626"/>
              <a:gd name="T3" fmla="*/ 2147483647 h 1207"/>
              <a:gd name="T4" fmla="*/ 2147483647 w 1626"/>
              <a:gd name="T5" fmla="*/ 2147483647 h 1207"/>
              <a:gd name="T6" fmla="*/ 2147483647 w 1626"/>
              <a:gd name="T7" fmla="*/ 2147483647 h 1207"/>
              <a:gd name="T8" fmla="*/ 2147483647 w 1626"/>
              <a:gd name="T9" fmla="*/ 2147483647 h 1207"/>
              <a:gd name="T10" fmla="*/ 2147483647 w 1626"/>
              <a:gd name="T11" fmla="*/ 2147483647 h 1207"/>
              <a:gd name="T12" fmla="*/ 2147483647 w 1626"/>
              <a:gd name="T13" fmla="*/ 2147483647 h 1207"/>
              <a:gd name="T14" fmla="*/ 2147483647 w 1626"/>
              <a:gd name="T15" fmla="*/ 2147483647 h 1207"/>
              <a:gd name="T16" fmla="*/ 2147483647 w 1626"/>
              <a:gd name="T17" fmla="*/ 2147483647 h 1207"/>
              <a:gd name="T18" fmla="*/ 2147483647 w 1626"/>
              <a:gd name="T19" fmla="*/ 2147483647 h 1207"/>
              <a:gd name="T20" fmla="*/ 2147483647 w 1626"/>
              <a:gd name="T21" fmla="*/ 2147483647 h 1207"/>
              <a:gd name="T22" fmla="*/ 2147483647 w 1626"/>
              <a:gd name="T23" fmla="*/ 2147483647 h 1207"/>
              <a:gd name="T24" fmla="*/ 2147483647 w 1626"/>
              <a:gd name="T25" fmla="*/ 2147483647 h 1207"/>
              <a:gd name="T26" fmla="*/ 2147483647 w 1626"/>
              <a:gd name="T27" fmla="*/ 2147483647 h 1207"/>
              <a:gd name="T28" fmla="*/ 2147483647 w 1626"/>
              <a:gd name="T29" fmla="*/ 2147483647 h 1207"/>
              <a:gd name="T30" fmla="*/ 2147483647 w 1626"/>
              <a:gd name="T31" fmla="*/ 2147483647 h 1207"/>
              <a:gd name="T32" fmla="*/ 2147483647 w 1626"/>
              <a:gd name="T33" fmla="*/ 2147483647 h 1207"/>
              <a:gd name="T34" fmla="*/ 2147483647 w 1626"/>
              <a:gd name="T35" fmla="*/ 2147483647 h 1207"/>
              <a:gd name="T36" fmla="*/ 2147483647 w 1626"/>
              <a:gd name="T37" fmla="*/ 2147483647 h 1207"/>
              <a:gd name="T38" fmla="*/ 2147483647 w 1626"/>
              <a:gd name="T39" fmla="*/ 2147483647 h 1207"/>
              <a:gd name="T40" fmla="*/ 2147483647 w 1626"/>
              <a:gd name="T41" fmla="*/ 2147483647 h 1207"/>
              <a:gd name="T42" fmla="*/ 2147483647 w 1626"/>
              <a:gd name="T43" fmla="*/ 2147483647 h 1207"/>
              <a:gd name="T44" fmla="*/ 2147483647 w 1626"/>
              <a:gd name="T45" fmla="*/ 2147483647 h 1207"/>
              <a:gd name="T46" fmla="*/ 2147483647 w 1626"/>
              <a:gd name="T47" fmla="*/ 2147483647 h 1207"/>
              <a:gd name="T48" fmla="*/ 2147483647 w 1626"/>
              <a:gd name="T49" fmla="*/ 2147483647 h 1207"/>
              <a:gd name="T50" fmla="*/ 2147483647 w 1626"/>
              <a:gd name="T51" fmla="*/ 2147483647 h 1207"/>
              <a:gd name="T52" fmla="*/ 2147483647 w 1626"/>
              <a:gd name="T53" fmla="*/ 2147483647 h 1207"/>
              <a:gd name="T54" fmla="*/ 2147483647 w 1626"/>
              <a:gd name="T55" fmla="*/ 2147483647 h 1207"/>
              <a:gd name="T56" fmla="*/ 2147483647 w 1626"/>
              <a:gd name="T57" fmla="*/ 2147483647 h 1207"/>
              <a:gd name="T58" fmla="*/ 2147483647 w 1626"/>
              <a:gd name="T59" fmla="*/ 2147483647 h 1207"/>
              <a:gd name="T60" fmla="*/ 2147483647 w 1626"/>
              <a:gd name="T61" fmla="*/ 2147483647 h 1207"/>
              <a:gd name="T62" fmla="*/ 2147483647 w 1626"/>
              <a:gd name="T63" fmla="*/ 2147483647 h 1207"/>
              <a:gd name="T64" fmla="*/ 2147483647 w 1626"/>
              <a:gd name="T65" fmla="*/ 2147483647 h 1207"/>
              <a:gd name="T66" fmla="*/ 2147483647 w 1626"/>
              <a:gd name="T67" fmla="*/ 2147483647 h 1207"/>
              <a:gd name="T68" fmla="*/ 2147483647 w 1626"/>
              <a:gd name="T69" fmla="*/ 2147483647 h 1207"/>
              <a:gd name="T70" fmla="*/ 2147483647 w 1626"/>
              <a:gd name="T71" fmla="*/ 2147483647 h 1207"/>
              <a:gd name="T72" fmla="*/ 2147483647 w 1626"/>
              <a:gd name="T73" fmla="*/ 2147483647 h 1207"/>
              <a:gd name="T74" fmla="*/ 2147483647 w 1626"/>
              <a:gd name="T75" fmla="*/ 2147483647 h 1207"/>
              <a:gd name="T76" fmla="*/ 2147483647 w 1626"/>
              <a:gd name="T77" fmla="*/ 2147483647 h 1207"/>
              <a:gd name="T78" fmla="*/ 2147483647 w 1626"/>
              <a:gd name="T79" fmla="*/ 0 h 120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626"/>
              <a:gd name="T121" fmla="*/ 0 h 1207"/>
              <a:gd name="T122" fmla="*/ 1626 w 1626"/>
              <a:gd name="T123" fmla="*/ 1207 h 120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626" h="1207">
                <a:moveTo>
                  <a:pt x="1027" y="0"/>
                </a:moveTo>
                <a:cubicBezTo>
                  <a:pt x="1034" y="2"/>
                  <a:pt x="1073" y="11"/>
                  <a:pt x="1082" y="16"/>
                </a:cubicBezTo>
                <a:cubicBezTo>
                  <a:pt x="1098" y="25"/>
                  <a:pt x="1110" y="41"/>
                  <a:pt x="1128" y="47"/>
                </a:cubicBezTo>
                <a:cubicBezTo>
                  <a:pt x="1144" y="52"/>
                  <a:pt x="1175" y="62"/>
                  <a:pt x="1175" y="62"/>
                </a:cubicBezTo>
                <a:cubicBezTo>
                  <a:pt x="1197" y="78"/>
                  <a:pt x="1225" y="83"/>
                  <a:pt x="1245" y="101"/>
                </a:cubicBezTo>
                <a:cubicBezTo>
                  <a:pt x="1262" y="116"/>
                  <a:pt x="1276" y="132"/>
                  <a:pt x="1292" y="148"/>
                </a:cubicBezTo>
                <a:cubicBezTo>
                  <a:pt x="1303" y="159"/>
                  <a:pt x="1323" y="159"/>
                  <a:pt x="1338" y="164"/>
                </a:cubicBezTo>
                <a:cubicBezTo>
                  <a:pt x="1365" y="173"/>
                  <a:pt x="1385" y="202"/>
                  <a:pt x="1408" y="218"/>
                </a:cubicBezTo>
                <a:cubicBezTo>
                  <a:pt x="1413" y="226"/>
                  <a:pt x="1417" y="235"/>
                  <a:pt x="1424" y="241"/>
                </a:cubicBezTo>
                <a:cubicBezTo>
                  <a:pt x="1438" y="253"/>
                  <a:pt x="1471" y="273"/>
                  <a:pt x="1471" y="273"/>
                </a:cubicBezTo>
                <a:cubicBezTo>
                  <a:pt x="1482" y="305"/>
                  <a:pt x="1494" y="337"/>
                  <a:pt x="1510" y="366"/>
                </a:cubicBezTo>
                <a:cubicBezTo>
                  <a:pt x="1519" y="382"/>
                  <a:pt x="1535" y="395"/>
                  <a:pt x="1541" y="413"/>
                </a:cubicBezTo>
                <a:cubicBezTo>
                  <a:pt x="1550" y="438"/>
                  <a:pt x="1580" y="483"/>
                  <a:pt x="1580" y="483"/>
                </a:cubicBezTo>
                <a:cubicBezTo>
                  <a:pt x="1582" y="491"/>
                  <a:pt x="1583" y="499"/>
                  <a:pt x="1587" y="506"/>
                </a:cubicBezTo>
                <a:cubicBezTo>
                  <a:pt x="1591" y="514"/>
                  <a:pt x="1600" y="520"/>
                  <a:pt x="1603" y="529"/>
                </a:cubicBezTo>
                <a:cubicBezTo>
                  <a:pt x="1614" y="557"/>
                  <a:pt x="1617" y="593"/>
                  <a:pt x="1626" y="623"/>
                </a:cubicBezTo>
                <a:cubicBezTo>
                  <a:pt x="1624" y="719"/>
                  <a:pt x="1623" y="815"/>
                  <a:pt x="1619" y="911"/>
                </a:cubicBezTo>
                <a:cubicBezTo>
                  <a:pt x="1617" y="957"/>
                  <a:pt x="1610" y="1056"/>
                  <a:pt x="1572" y="1090"/>
                </a:cubicBezTo>
                <a:cubicBezTo>
                  <a:pt x="1469" y="1181"/>
                  <a:pt x="1263" y="1198"/>
                  <a:pt x="1136" y="1207"/>
                </a:cubicBezTo>
                <a:cubicBezTo>
                  <a:pt x="962" y="1162"/>
                  <a:pt x="1147" y="1207"/>
                  <a:pt x="669" y="1191"/>
                </a:cubicBezTo>
                <a:cubicBezTo>
                  <a:pt x="635" y="1190"/>
                  <a:pt x="609" y="1165"/>
                  <a:pt x="576" y="1160"/>
                </a:cubicBezTo>
                <a:cubicBezTo>
                  <a:pt x="516" y="1152"/>
                  <a:pt x="456" y="1150"/>
                  <a:pt x="397" y="1137"/>
                </a:cubicBezTo>
                <a:cubicBezTo>
                  <a:pt x="308" y="1078"/>
                  <a:pt x="444" y="1165"/>
                  <a:pt x="342" y="1113"/>
                </a:cubicBezTo>
                <a:cubicBezTo>
                  <a:pt x="320" y="1102"/>
                  <a:pt x="302" y="1085"/>
                  <a:pt x="280" y="1074"/>
                </a:cubicBezTo>
                <a:cubicBezTo>
                  <a:pt x="270" y="1069"/>
                  <a:pt x="259" y="1064"/>
                  <a:pt x="249" y="1059"/>
                </a:cubicBezTo>
                <a:cubicBezTo>
                  <a:pt x="182" y="992"/>
                  <a:pt x="271" y="1075"/>
                  <a:pt x="194" y="1020"/>
                </a:cubicBezTo>
                <a:cubicBezTo>
                  <a:pt x="167" y="1001"/>
                  <a:pt x="157" y="984"/>
                  <a:pt x="124" y="973"/>
                </a:cubicBezTo>
                <a:cubicBezTo>
                  <a:pt x="111" y="935"/>
                  <a:pt x="93" y="906"/>
                  <a:pt x="70" y="872"/>
                </a:cubicBezTo>
                <a:cubicBezTo>
                  <a:pt x="65" y="864"/>
                  <a:pt x="54" y="849"/>
                  <a:pt x="54" y="849"/>
                </a:cubicBezTo>
                <a:cubicBezTo>
                  <a:pt x="0" y="687"/>
                  <a:pt x="9" y="453"/>
                  <a:pt x="194" y="389"/>
                </a:cubicBezTo>
                <a:cubicBezTo>
                  <a:pt x="225" y="344"/>
                  <a:pt x="270" y="315"/>
                  <a:pt x="311" y="280"/>
                </a:cubicBezTo>
                <a:cubicBezTo>
                  <a:pt x="335" y="260"/>
                  <a:pt x="330" y="255"/>
                  <a:pt x="358" y="241"/>
                </a:cubicBezTo>
                <a:cubicBezTo>
                  <a:pt x="371" y="235"/>
                  <a:pt x="411" y="228"/>
                  <a:pt x="420" y="226"/>
                </a:cubicBezTo>
                <a:cubicBezTo>
                  <a:pt x="468" y="215"/>
                  <a:pt x="508" y="201"/>
                  <a:pt x="552" y="179"/>
                </a:cubicBezTo>
                <a:cubicBezTo>
                  <a:pt x="623" y="144"/>
                  <a:pt x="530" y="184"/>
                  <a:pt x="599" y="148"/>
                </a:cubicBezTo>
                <a:cubicBezTo>
                  <a:pt x="643" y="125"/>
                  <a:pt x="691" y="110"/>
                  <a:pt x="739" y="93"/>
                </a:cubicBezTo>
                <a:cubicBezTo>
                  <a:pt x="748" y="90"/>
                  <a:pt x="754" y="82"/>
                  <a:pt x="762" y="78"/>
                </a:cubicBezTo>
                <a:cubicBezTo>
                  <a:pt x="770" y="74"/>
                  <a:pt x="778" y="72"/>
                  <a:pt x="786" y="70"/>
                </a:cubicBezTo>
                <a:cubicBezTo>
                  <a:pt x="831" y="57"/>
                  <a:pt x="881" y="39"/>
                  <a:pt x="926" y="31"/>
                </a:cubicBezTo>
                <a:cubicBezTo>
                  <a:pt x="966" y="24"/>
                  <a:pt x="994" y="23"/>
                  <a:pt x="1027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2439988" y="3975100"/>
            <a:ext cx="177800" cy="114300"/>
          </a:xfrm>
          <a:custGeom>
            <a:avLst/>
            <a:gdLst>
              <a:gd name="T0" fmla="*/ 2147483647 w 112"/>
              <a:gd name="T1" fmla="*/ 0 h 72"/>
              <a:gd name="T2" fmla="*/ 0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0 h 72"/>
              <a:gd name="T8" fmla="*/ 2147483647 w 112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72"/>
              <a:gd name="T17" fmla="*/ 112 w 112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72">
                <a:moveTo>
                  <a:pt x="43" y="0"/>
                </a:moveTo>
                <a:lnTo>
                  <a:pt x="0" y="72"/>
                </a:lnTo>
                <a:lnTo>
                  <a:pt x="69" y="72"/>
                </a:lnTo>
                <a:lnTo>
                  <a:pt x="112" y="0"/>
                </a:lnTo>
                <a:lnTo>
                  <a:pt x="43" y="0"/>
                </a:ln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30475" y="3605213"/>
            <a:ext cx="82550" cy="37465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441575" y="3711575"/>
            <a:ext cx="112713" cy="37465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441575" y="3711575"/>
            <a:ext cx="112713" cy="37465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2439988" y="3600450"/>
            <a:ext cx="177800" cy="114300"/>
          </a:xfrm>
          <a:custGeom>
            <a:avLst/>
            <a:gdLst>
              <a:gd name="T0" fmla="*/ 2147483647 w 112"/>
              <a:gd name="T1" fmla="*/ 0 h 72"/>
              <a:gd name="T2" fmla="*/ 0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0 h 72"/>
              <a:gd name="T8" fmla="*/ 2147483647 w 112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72"/>
              <a:gd name="T17" fmla="*/ 112 w 112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72">
                <a:moveTo>
                  <a:pt x="43" y="0"/>
                </a:moveTo>
                <a:lnTo>
                  <a:pt x="0" y="72"/>
                </a:lnTo>
                <a:lnTo>
                  <a:pt x="69" y="72"/>
                </a:lnTo>
                <a:lnTo>
                  <a:pt x="112" y="0"/>
                </a:lnTo>
                <a:lnTo>
                  <a:pt x="43" y="0"/>
                </a:ln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2439988" y="3600450"/>
            <a:ext cx="177800" cy="114300"/>
          </a:xfrm>
          <a:custGeom>
            <a:avLst/>
            <a:gdLst>
              <a:gd name="T0" fmla="*/ 2147483647 w 112"/>
              <a:gd name="T1" fmla="*/ 0 h 72"/>
              <a:gd name="T2" fmla="*/ 0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0 h 72"/>
              <a:gd name="T8" fmla="*/ 2147483647 w 112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72"/>
              <a:gd name="T17" fmla="*/ 112 w 112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72">
                <a:moveTo>
                  <a:pt x="43" y="0"/>
                </a:moveTo>
                <a:lnTo>
                  <a:pt x="0" y="72"/>
                </a:lnTo>
                <a:lnTo>
                  <a:pt x="69" y="72"/>
                </a:lnTo>
                <a:lnTo>
                  <a:pt x="112" y="0"/>
                </a:lnTo>
                <a:lnTo>
                  <a:pt x="43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2617788" y="3609975"/>
            <a:ext cx="1587" cy="3651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>
            <a:off x="2554288" y="3975100"/>
            <a:ext cx="63500" cy="1111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457450" y="3760788"/>
            <a:ext cx="73025" cy="214312"/>
          </a:xfrm>
          <a:prstGeom prst="rect">
            <a:avLst/>
          </a:pr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457450" y="3760788"/>
            <a:ext cx="73025" cy="21431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468563" y="3825875"/>
            <a:ext cx="55562" cy="76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1322388" y="3606800"/>
            <a:ext cx="395287" cy="330200"/>
          </a:xfrm>
          <a:custGeom>
            <a:avLst/>
            <a:gdLst>
              <a:gd name="T0" fmla="*/ 2147483647 w 249"/>
              <a:gd name="T1" fmla="*/ 2147483647 h 208"/>
              <a:gd name="T2" fmla="*/ 2147483647 w 249"/>
              <a:gd name="T3" fmla="*/ 2147483647 h 208"/>
              <a:gd name="T4" fmla="*/ 2147483647 w 249"/>
              <a:gd name="T5" fmla="*/ 2147483647 h 208"/>
              <a:gd name="T6" fmla="*/ 2147483647 w 249"/>
              <a:gd name="T7" fmla="*/ 2147483647 h 208"/>
              <a:gd name="T8" fmla="*/ 2147483647 w 249"/>
              <a:gd name="T9" fmla="*/ 2147483647 h 208"/>
              <a:gd name="T10" fmla="*/ 2147483647 w 249"/>
              <a:gd name="T11" fmla="*/ 2147483647 h 208"/>
              <a:gd name="T12" fmla="*/ 2147483647 w 249"/>
              <a:gd name="T13" fmla="*/ 2147483647 h 208"/>
              <a:gd name="T14" fmla="*/ 2147483647 w 249"/>
              <a:gd name="T15" fmla="*/ 2147483647 h 208"/>
              <a:gd name="T16" fmla="*/ 2147483647 w 249"/>
              <a:gd name="T17" fmla="*/ 2147483647 h 208"/>
              <a:gd name="T18" fmla="*/ 2147483647 w 249"/>
              <a:gd name="T19" fmla="*/ 2147483647 h 208"/>
              <a:gd name="T20" fmla="*/ 2147483647 w 249"/>
              <a:gd name="T21" fmla="*/ 2147483647 h 208"/>
              <a:gd name="T22" fmla="*/ 2147483647 w 249"/>
              <a:gd name="T23" fmla="*/ 2147483647 h 208"/>
              <a:gd name="T24" fmla="*/ 2147483647 w 249"/>
              <a:gd name="T25" fmla="*/ 2147483647 h 208"/>
              <a:gd name="T26" fmla="*/ 2147483647 w 249"/>
              <a:gd name="T27" fmla="*/ 0 h 208"/>
              <a:gd name="T28" fmla="*/ 2147483647 w 249"/>
              <a:gd name="T29" fmla="*/ 0 h 208"/>
              <a:gd name="T30" fmla="*/ 2147483647 w 249"/>
              <a:gd name="T31" fmla="*/ 0 h 208"/>
              <a:gd name="T32" fmla="*/ 2147483647 w 249"/>
              <a:gd name="T33" fmla="*/ 0 h 208"/>
              <a:gd name="T34" fmla="*/ 2147483647 w 249"/>
              <a:gd name="T35" fmla="*/ 2147483647 h 208"/>
              <a:gd name="T36" fmla="*/ 2147483647 w 249"/>
              <a:gd name="T37" fmla="*/ 2147483647 h 208"/>
              <a:gd name="T38" fmla="*/ 2147483647 w 249"/>
              <a:gd name="T39" fmla="*/ 2147483647 h 208"/>
              <a:gd name="T40" fmla="*/ 2147483647 w 249"/>
              <a:gd name="T41" fmla="*/ 2147483647 h 208"/>
              <a:gd name="T42" fmla="*/ 2147483647 w 249"/>
              <a:gd name="T43" fmla="*/ 2147483647 h 208"/>
              <a:gd name="T44" fmla="*/ 2147483647 w 249"/>
              <a:gd name="T45" fmla="*/ 2147483647 h 208"/>
              <a:gd name="T46" fmla="*/ 2147483647 w 249"/>
              <a:gd name="T47" fmla="*/ 2147483647 h 208"/>
              <a:gd name="T48" fmla="*/ 2147483647 w 249"/>
              <a:gd name="T49" fmla="*/ 2147483647 h 208"/>
              <a:gd name="T50" fmla="*/ 2147483647 w 249"/>
              <a:gd name="T51" fmla="*/ 2147483647 h 208"/>
              <a:gd name="T52" fmla="*/ 2147483647 w 249"/>
              <a:gd name="T53" fmla="*/ 2147483647 h 208"/>
              <a:gd name="T54" fmla="*/ 2147483647 w 249"/>
              <a:gd name="T55" fmla="*/ 2147483647 h 208"/>
              <a:gd name="T56" fmla="*/ 0 w 249"/>
              <a:gd name="T57" fmla="*/ 2147483647 h 208"/>
              <a:gd name="T58" fmla="*/ 2147483647 w 249"/>
              <a:gd name="T59" fmla="*/ 2147483647 h 208"/>
              <a:gd name="T60" fmla="*/ 2147483647 w 249"/>
              <a:gd name="T61" fmla="*/ 2147483647 h 208"/>
              <a:gd name="T62" fmla="*/ 2147483647 w 249"/>
              <a:gd name="T63" fmla="*/ 2147483647 h 208"/>
              <a:gd name="T64" fmla="*/ 2147483647 w 249"/>
              <a:gd name="T65" fmla="*/ 2147483647 h 208"/>
              <a:gd name="T66" fmla="*/ 2147483647 w 249"/>
              <a:gd name="T67" fmla="*/ 2147483647 h 208"/>
              <a:gd name="T68" fmla="*/ 2147483647 w 249"/>
              <a:gd name="T69" fmla="*/ 2147483647 h 208"/>
              <a:gd name="T70" fmla="*/ 2147483647 w 249"/>
              <a:gd name="T71" fmla="*/ 2147483647 h 208"/>
              <a:gd name="T72" fmla="*/ 2147483647 w 249"/>
              <a:gd name="T73" fmla="*/ 2147483647 h 208"/>
              <a:gd name="T74" fmla="*/ 2147483647 w 249"/>
              <a:gd name="T75" fmla="*/ 2147483647 h 208"/>
              <a:gd name="T76" fmla="*/ 2147483647 w 249"/>
              <a:gd name="T77" fmla="*/ 2147483647 h 20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49"/>
              <a:gd name="T118" fmla="*/ 0 h 208"/>
              <a:gd name="T119" fmla="*/ 249 w 249"/>
              <a:gd name="T120" fmla="*/ 208 h 20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49" h="208">
                <a:moveTo>
                  <a:pt x="68" y="27"/>
                </a:moveTo>
                <a:lnTo>
                  <a:pt x="70" y="14"/>
                </a:lnTo>
                <a:lnTo>
                  <a:pt x="72" y="14"/>
                </a:lnTo>
                <a:lnTo>
                  <a:pt x="73" y="14"/>
                </a:lnTo>
                <a:lnTo>
                  <a:pt x="74" y="13"/>
                </a:lnTo>
                <a:lnTo>
                  <a:pt x="75" y="13"/>
                </a:lnTo>
                <a:lnTo>
                  <a:pt x="76" y="13"/>
                </a:lnTo>
                <a:lnTo>
                  <a:pt x="79" y="12"/>
                </a:lnTo>
                <a:lnTo>
                  <a:pt x="81" y="12"/>
                </a:lnTo>
                <a:lnTo>
                  <a:pt x="83" y="10"/>
                </a:lnTo>
                <a:lnTo>
                  <a:pt x="86" y="9"/>
                </a:lnTo>
                <a:lnTo>
                  <a:pt x="88" y="9"/>
                </a:lnTo>
                <a:lnTo>
                  <a:pt x="91" y="8"/>
                </a:lnTo>
                <a:lnTo>
                  <a:pt x="95" y="8"/>
                </a:lnTo>
                <a:lnTo>
                  <a:pt x="98" y="7"/>
                </a:lnTo>
                <a:lnTo>
                  <a:pt x="103" y="6"/>
                </a:lnTo>
                <a:lnTo>
                  <a:pt x="107" y="6"/>
                </a:lnTo>
                <a:lnTo>
                  <a:pt x="111" y="5"/>
                </a:lnTo>
                <a:lnTo>
                  <a:pt x="116" y="5"/>
                </a:lnTo>
                <a:lnTo>
                  <a:pt x="121" y="3"/>
                </a:lnTo>
                <a:lnTo>
                  <a:pt x="126" y="2"/>
                </a:lnTo>
                <a:lnTo>
                  <a:pt x="132" y="2"/>
                </a:lnTo>
                <a:lnTo>
                  <a:pt x="137" y="1"/>
                </a:lnTo>
                <a:lnTo>
                  <a:pt x="144" y="1"/>
                </a:lnTo>
                <a:lnTo>
                  <a:pt x="150" y="1"/>
                </a:lnTo>
                <a:lnTo>
                  <a:pt x="157" y="0"/>
                </a:lnTo>
                <a:lnTo>
                  <a:pt x="163" y="0"/>
                </a:lnTo>
                <a:lnTo>
                  <a:pt x="170" y="0"/>
                </a:lnTo>
                <a:lnTo>
                  <a:pt x="178" y="0"/>
                </a:lnTo>
                <a:lnTo>
                  <a:pt x="185" y="0"/>
                </a:lnTo>
                <a:lnTo>
                  <a:pt x="193" y="0"/>
                </a:lnTo>
                <a:lnTo>
                  <a:pt x="201" y="0"/>
                </a:lnTo>
                <a:lnTo>
                  <a:pt x="210" y="5"/>
                </a:lnTo>
                <a:lnTo>
                  <a:pt x="208" y="28"/>
                </a:lnTo>
                <a:lnTo>
                  <a:pt x="210" y="29"/>
                </a:lnTo>
                <a:lnTo>
                  <a:pt x="213" y="31"/>
                </a:lnTo>
                <a:lnTo>
                  <a:pt x="216" y="33"/>
                </a:lnTo>
                <a:lnTo>
                  <a:pt x="220" y="36"/>
                </a:lnTo>
                <a:lnTo>
                  <a:pt x="222" y="40"/>
                </a:lnTo>
                <a:lnTo>
                  <a:pt x="224" y="44"/>
                </a:lnTo>
                <a:lnTo>
                  <a:pt x="226" y="50"/>
                </a:lnTo>
                <a:lnTo>
                  <a:pt x="245" y="68"/>
                </a:lnTo>
                <a:lnTo>
                  <a:pt x="240" y="116"/>
                </a:lnTo>
                <a:lnTo>
                  <a:pt x="208" y="132"/>
                </a:lnTo>
                <a:lnTo>
                  <a:pt x="247" y="144"/>
                </a:lnTo>
                <a:lnTo>
                  <a:pt x="247" y="146"/>
                </a:lnTo>
                <a:lnTo>
                  <a:pt x="248" y="148"/>
                </a:lnTo>
                <a:lnTo>
                  <a:pt x="248" y="151"/>
                </a:lnTo>
                <a:lnTo>
                  <a:pt x="249" y="154"/>
                </a:lnTo>
                <a:lnTo>
                  <a:pt x="248" y="159"/>
                </a:lnTo>
                <a:lnTo>
                  <a:pt x="247" y="163"/>
                </a:lnTo>
                <a:lnTo>
                  <a:pt x="244" y="169"/>
                </a:lnTo>
                <a:lnTo>
                  <a:pt x="144" y="208"/>
                </a:lnTo>
                <a:lnTo>
                  <a:pt x="0" y="162"/>
                </a:lnTo>
                <a:lnTo>
                  <a:pt x="3" y="158"/>
                </a:lnTo>
                <a:lnTo>
                  <a:pt x="25" y="149"/>
                </a:lnTo>
                <a:lnTo>
                  <a:pt x="25" y="28"/>
                </a:lnTo>
                <a:lnTo>
                  <a:pt x="26" y="27"/>
                </a:lnTo>
                <a:lnTo>
                  <a:pt x="27" y="27"/>
                </a:lnTo>
                <a:lnTo>
                  <a:pt x="28" y="26"/>
                </a:lnTo>
                <a:lnTo>
                  <a:pt x="31" y="24"/>
                </a:lnTo>
                <a:lnTo>
                  <a:pt x="32" y="24"/>
                </a:lnTo>
                <a:lnTo>
                  <a:pt x="34" y="23"/>
                </a:lnTo>
                <a:lnTo>
                  <a:pt x="37" y="22"/>
                </a:lnTo>
                <a:lnTo>
                  <a:pt x="40" y="22"/>
                </a:lnTo>
                <a:lnTo>
                  <a:pt x="42" y="22"/>
                </a:lnTo>
                <a:lnTo>
                  <a:pt x="46" y="22"/>
                </a:lnTo>
                <a:lnTo>
                  <a:pt x="49" y="22"/>
                </a:lnTo>
                <a:lnTo>
                  <a:pt x="53" y="22"/>
                </a:lnTo>
                <a:lnTo>
                  <a:pt x="58" y="23"/>
                </a:lnTo>
                <a:lnTo>
                  <a:pt x="61" y="24"/>
                </a:lnTo>
                <a:lnTo>
                  <a:pt x="68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1460500" y="3630613"/>
            <a:ext cx="125413" cy="144462"/>
          </a:xfrm>
          <a:custGeom>
            <a:avLst/>
            <a:gdLst>
              <a:gd name="T0" fmla="*/ 2147483647 w 79"/>
              <a:gd name="T1" fmla="*/ 2147483647 h 91"/>
              <a:gd name="T2" fmla="*/ 2147483647 w 79"/>
              <a:gd name="T3" fmla="*/ 2147483647 h 91"/>
              <a:gd name="T4" fmla="*/ 2147483647 w 79"/>
              <a:gd name="T5" fmla="*/ 2147483647 h 91"/>
              <a:gd name="T6" fmla="*/ 2147483647 w 79"/>
              <a:gd name="T7" fmla="*/ 2147483647 h 91"/>
              <a:gd name="T8" fmla="*/ 2147483647 w 79"/>
              <a:gd name="T9" fmla="*/ 2147483647 h 91"/>
              <a:gd name="T10" fmla="*/ 2147483647 w 79"/>
              <a:gd name="T11" fmla="*/ 2147483647 h 91"/>
              <a:gd name="T12" fmla="*/ 2147483647 w 79"/>
              <a:gd name="T13" fmla="*/ 2147483647 h 91"/>
              <a:gd name="T14" fmla="*/ 2147483647 w 79"/>
              <a:gd name="T15" fmla="*/ 2147483647 h 91"/>
              <a:gd name="T16" fmla="*/ 2147483647 w 79"/>
              <a:gd name="T17" fmla="*/ 0 h 91"/>
              <a:gd name="T18" fmla="*/ 2147483647 w 79"/>
              <a:gd name="T19" fmla="*/ 0 h 91"/>
              <a:gd name="T20" fmla="*/ 2147483647 w 79"/>
              <a:gd name="T21" fmla="*/ 0 h 91"/>
              <a:gd name="T22" fmla="*/ 2147483647 w 79"/>
              <a:gd name="T23" fmla="*/ 2147483647 h 91"/>
              <a:gd name="T24" fmla="*/ 2147483647 w 79"/>
              <a:gd name="T25" fmla="*/ 2147483647 h 91"/>
              <a:gd name="T26" fmla="*/ 2147483647 w 79"/>
              <a:gd name="T27" fmla="*/ 2147483647 h 91"/>
              <a:gd name="T28" fmla="*/ 2147483647 w 79"/>
              <a:gd name="T29" fmla="*/ 2147483647 h 91"/>
              <a:gd name="T30" fmla="*/ 2147483647 w 79"/>
              <a:gd name="T31" fmla="*/ 2147483647 h 91"/>
              <a:gd name="T32" fmla="*/ 2147483647 w 79"/>
              <a:gd name="T33" fmla="*/ 2147483647 h 91"/>
              <a:gd name="T34" fmla="*/ 2147483647 w 79"/>
              <a:gd name="T35" fmla="*/ 2147483647 h 91"/>
              <a:gd name="T36" fmla="*/ 2147483647 w 79"/>
              <a:gd name="T37" fmla="*/ 2147483647 h 91"/>
              <a:gd name="T38" fmla="*/ 2147483647 w 79"/>
              <a:gd name="T39" fmla="*/ 2147483647 h 91"/>
              <a:gd name="T40" fmla="*/ 0 w 79"/>
              <a:gd name="T41" fmla="*/ 2147483647 h 91"/>
              <a:gd name="T42" fmla="*/ 0 w 79"/>
              <a:gd name="T43" fmla="*/ 2147483647 h 91"/>
              <a:gd name="T44" fmla="*/ 0 w 79"/>
              <a:gd name="T45" fmla="*/ 2147483647 h 91"/>
              <a:gd name="T46" fmla="*/ 2147483647 w 79"/>
              <a:gd name="T47" fmla="*/ 2147483647 h 91"/>
              <a:gd name="T48" fmla="*/ 2147483647 w 79"/>
              <a:gd name="T49" fmla="*/ 2147483647 h 91"/>
              <a:gd name="T50" fmla="*/ 2147483647 w 79"/>
              <a:gd name="T51" fmla="*/ 2147483647 h 91"/>
              <a:gd name="T52" fmla="*/ 2147483647 w 79"/>
              <a:gd name="T53" fmla="*/ 2147483647 h 91"/>
              <a:gd name="T54" fmla="*/ 2147483647 w 79"/>
              <a:gd name="T55" fmla="*/ 2147483647 h 91"/>
              <a:gd name="T56" fmla="*/ 2147483647 w 79"/>
              <a:gd name="T57" fmla="*/ 2147483647 h 91"/>
              <a:gd name="T58" fmla="*/ 2147483647 w 79"/>
              <a:gd name="T59" fmla="*/ 2147483647 h 91"/>
              <a:gd name="T60" fmla="*/ 2147483647 w 79"/>
              <a:gd name="T61" fmla="*/ 2147483647 h 91"/>
              <a:gd name="T62" fmla="*/ 2147483647 w 79"/>
              <a:gd name="T63" fmla="*/ 2147483647 h 91"/>
              <a:gd name="T64" fmla="*/ 2147483647 w 79"/>
              <a:gd name="T65" fmla="*/ 2147483647 h 91"/>
              <a:gd name="T66" fmla="*/ 2147483647 w 79"/>
              <a:gd name="T67" fmla="*/ 2147483647 h 91"/>
              <a:gd name="T68" fmla="*/ 2147483647 w 79"/>
              <a:gd name="T69" fmla="*/ 2147483647 h 91"/>
              <a:gd name="T70" fmla="*/ 2147483647 w 79"/>
              <a:gd name="T71" fmla="*/ 2147483647 h 91"/>
              <a:gd name="T72" fmla="*/ 2147483647 w 79"/>
              <a:gd name="T73" fmla="*/ 2147483647 h 91"/>
              <a:gd name="T74" fmla="*/ 2147483647 w 79"/>
              <a:gd name="T75" fmla="*/ 2147483647 h 91"/>
              <a:gd name="T76" fmla="*/ 2147483647 w 79"/>
              <a:gd name="T77" fmla="*/ 2147483647 h 91"/>
              <a:gd name="T78" fmla="*/ 2147483647 w 79"/>
              <a:gd name="T79" fmla="*/ 2147483647 h 91"/>
              <a:gd name="T80" fmla="*/ 2147483647 w 79"/>
              <a:gd name="T81" fmla="*/ 2147483647 h 91"/>
              <a:gd name="T82" fmla="*/ 2147483647 w 79"/>
              <a:gd name="T83" fmla="*/ 2147483647 h 91"/>
              <a:gd name="T84" fmla="*/ 2147483647 w 79"/>
              <a:gd name="T85" fmla="*/ 2147483647 h 91"/>
              <a:gd name="T86" fmla="*/ 2147483647 w 79"/>
              <a:gd name="T87" fmla="*/ 2147483647 h 91"/>
              <a:gd name="T88" fmla="*/ 2147483647 w 79"/>
              <a:gd name="T89" fmla="*/ 2147483647 h 91"/>
              <a:gd name="T90" fmla="*/ 2147483647 w 79"/>
              <a:gd name="T91" fmla="*/ 2147483647 h 91"/>
              <a:gd name="T92" fmla="*/ 2147483647 w 79"/>
              <a:gd name="T93" fmla="*/ 2147483647 h 91"/>
              <a:gd name="T94" fmla="*/ 2147483647 w 79"/>
              <a:gd name="T95" fmla="*/ 2147483647 h 91"/>
              <a:gd name="T96" fmla="*/ 2147483647 w 79"/>
              <a:gd name="T97" fmla="*/ 2147483647 h 9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9"/>
              <a:gd name="T148" fmla="*/ 0 h 91"/>
              <a:gd name="T149" fmla="*/ 79 w 79"/>
              <a:gd name="T150" fmla="*/ 91 h 9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9" h="91">
                <a:moveTo>
                  <a:pt x="78" y="4"/>
                </a:moveTo>
                <a:lnTo>
                  <a:pt x="78" y="4"/>
                </a:lnTo>
                <a:lnTo>
                  <a:pt x="77" y="4"/>
                </a:lnTo>
                <a:lnTo>
                  <a:pt x="74" y="2"/>
                </a:lnTo>
                <a:lnTo>
                  <a:pt x="72" y="2"/>
                </a:lnTo>
                <a:lnTo>
                  <a:pt x="69" y="1"/>
                </a:lnTo>
                <a:lnTo>
                  <a:pt x="65" y="1"/>
                </a:lnTo>
                <a:lnTo>
                  <a:pt x="60" y="1"/>
                </a:lnTo>
                <a:lnTo>
                  <a:pt x="56" y="0"/>
                </a:lnTo>
                <a:lnTo>
                  <a:pt x="50" y="0"/>
                </a:lnTo>
                <a:lnTo>
                  <a:pt x="44" y="0"/>
                </a:lnTo>
                <a:lnTo>
                  <a:pt x="38" y="1"/>
                </a:lnTo>
                <a:lnTo>
                  <a:pt x="31" y="2"/>
                </a:lnTo>
                <a:lnTo>
                  <a:pt x="25" y="4"/>
                </a:lnTo>
                <a:lnTo>
                  <a:pt x="18" y="6"/>
                </a:lnTo>
                <a:lnTo>
                  <a:pt x="11" y="8"/>
                </a:lnTo>
                <a:lnTo>
                  <a:pt x="4" y="11"/>
                </a:lnTo>
                <a:lnTo>
                  <a:pt x="4" y="13"/>
                </a:lnTo>
                <a:lnTo>
                  <a:pt x="3" y="18"/>
                </a:lnTo>
                <a:lnTo>
                  <a:pt x="1" y="26"/>
                </a:lnTo>
                <a:lnTo>
                  <a:pt x="0" y="35"/>
                </a:lnTo>
                <a:lnTo>
                  <a:pt x="0" y="47"/>
                </a:lnTo>
                <a:lnTo>
                  <a:pt x="0" y="60"/>
                </a:lnTo>
                <a:lnTo>
                  <a:pt x="2" y="74"/>
                </a:lnTo>
                <a:lnTo>
                  <a:pt x="6" y="89"/>
                </a:lnTo>
                <a:lnTo>
                  <a:pt x="7" y="89"/>
                </a:lnTo>
                <a:lnTo>
                  <a:pt x="8" y="89"/>
                </a:lnTo>
                <a:lnTo>
                  <a:pt x="9" y="88"/>
                </a:lnTo>
                <a:lnTo>
                  <a:pt x="11" y="88"/>
                </a:lnTo>
                <a:lnTo>
                  <a:pt x="15" y="88"/>
                </a:lnTo>
                <a:lnTo>
                  <a:pt x="18" y="88"/>
                </a:lnTo>
                <a:lnTo>
                  <a:pt x="22" y="88"/>
                </a:lnTo>
                <a:lnTo>
                  <a:pt x="27" y="88"/>
                </a:lnTo>
                <a:lnTo>
                  <a:pt x="32" y="87"/>
                </a:lnTo>
                <a:lnTo>
                  <a:pt x="38" y="88"/>
                </a:lnTo>
                <a:lnTo>
                  <a:pt x="44" y="88"/>
                </a:lnTo>
                <a:lnTo>
                  <a:pt x="50" y="88"/>
                </a:lnTo>
                <a:lnTo>
                  <a:pt x="57" y="88"/>
                </a:lnTo>
                <a:lnTo>
                  <a:pt x="64" y="89"/>
                </a:lnTo>
                <a:lnTo>
                  <a:pt x="71" y="90"/>
                </a:lnTo>
                <a:lnTo>
                  <a:pt x="79" y="91"/>
                </a:lnTo>
                <a:lnTo>
                  <a:pt x="79" y="88"/>
                </a:lnTo>
                <a:lnTo>
                  <a:pt x="78" y="81"/>
                </a:lnTo>
                <a:lnTo>
                  <a:pt x="77" y="70"/>
                </a:lnTo>
                <a:lnTo>
                  <a:pt x="76" y="57"/>
                </a:lnTo>
                <a:lnTo>
                  <a:pt x="76" y="43"/>
                </a:lnTo>
                <a:lnTo>
                  <a:pt x="76" y="28"/>
                </a:lnTo>
                <a:lnTo>
                  <a:pt x="77" y="15"/>
                </a:lnTo>
                <a:lnTo>
                  <a:pt x="78" y="4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1473200" y="3670300"/>
            <a:ext cx="209550" cy="142875"/>
          </a:xfrm>
          <a:custGeom>
            <a:avLst/>
            <a:gdLst>
              <a:gd name="T0" fmla="*/ 2147483647 w 132"/>
              <a:gd name="T1" fmla="*/ 2147483647 h 90"/>
              <a:gd name="T2" fmla="*/ 0 w 132"/>
              <a:gd name="T3" fmla="*/ 2147483647 h 90"/>
              <a:gd name="T4" fmla="*/ 2147483647 w 132"/>
              <a:gd name="T5" fmla="*/ 2147483647 h 90"/>
              <a:gd name="T6" fmla="*/ 2147483647 w 132"/>
              <a:gd name="T7" fmla="*/ 2147483647 h 90"/>
              <a:gd name="T8" fmla="*/ 2147483647 w 132"/>
              <a:gd name="T9" fmla="*/ 2147483647 h 90"/>
              <a:gd name="T10" fmla="*/ 2147483647 w 132"/>
              <a:gd name="T11" fmla="*/ 2147483647 h 90"/>
              <a:gd name="T12" fmla="*/ 2147483647 w 132"/>
              <a:gd name="T13" fmla="*/ 2147483647 h 90"/>
              <a:gd name="T14" fmla="*/ 2147483647 w 132"/>
              <a:gd name="T15" fmla="*/ 2147483647 h 90"/>
              <a:gd name="T16" fmla="*/ 2147483647 w 132"/>
              <a:gd name="T17" fmla="*/ 2147483647 h 90"/>
              <a:gd name="T18" fmla="*/ 2147483647 w 132"/>
              <a:gd name="T19" fmla="*/ 2147483647 h 90"/>
              <a:gd name="T20" fmla="*/ 2147483647 w 132"/>
              <a:gd name="T21" fmla="*/ 2147483647 h 90"/>
              <a:gd name="T22" fmla="*/ 2147483647 w 132"/>
              <a:gd name="T23" fmla="*/ 2147483647 h 90"/>
              <a:gd name="T24" fmla="*/ 2147483647 w 132"/>
              <a:gd name="T25" fmla="*/ 2147483647 h 90"/>
              <a:gd name="T26" fmla="*/ 2147483647 w 132"/>
              <a:gd name="T27" fmla="*/ 2147483647 h 90"/>
              <a:gd name="T28" fmla="*/ 2147483647 w 132"/>
              <a:gd name="T29" fmla="*/ 2147483647 h 90"/>
              <a:gd name="T30" fmla="*/ 2147483647 w 132"/>
              <a:gd name="T31" fmla="*/ 2147483647 h 90"/>
              <a:gd name="T32" fmla="*/ 2147483647 w 132"/>
              <a:gd name="T33" fmla="*/ 2147483647 h 90"/>
              <a:gd name="T34" fmla="*/ 2147483647 w 132"/>
              <a:gd name="T35" fmla="*/ 2147483647 h 90"/>
              <a:gd name="T36" fmla="*/ 2147483647 w 132"/>
              <a:gd name="T37" fmla="*/ 2147483647 h 90"/>
              <a:gd name="T38" fmla="*/ 2147483647 w 132"/>
              <a:gd name="T39" fmla="*/ 2147483647 h 90"/>
              <a:gd name="T40" fmla="*/ 2147483647 w 132"/>
              <a:gd name="T41" fmla="*/ 2147483647 h 90"/>
              <a:gd name="T42" fmla="*/ 2147483647 w 132"/>
              <a:gd name="T43" fmla="*/ 2147483647 h 90"/>
              <a:gd name="T44" fmla="*/ 2147483647 w 132"/>
              <a:gd name="T45" fmla="*/ 2147483647 h 90"/>
              <a:gd name="T46" fmla="*/ 2147483647 w 132"/>
              <a:gd name="T47" fmla="*/ 2147483647 h 90"/>
              <a:gd name="T48" fmla="*/ 2147483647 w 132"/>
              <a:gd name="T49" fmla="*/ 2147483647 h 90"/>
              <a:gd name="T50" fmla="*/ 2147483647 w 132"/>
              <a:gd name="T51" fmla="*/ 2147483647 h 90"/>
              <a:gd name="T52" fmla="*/ 2147483647 w 132"/>
              <a:gd name="T53" fmla="*/ 0 h 90"/>
              <a:gd name="T54" fmla="*/ 2147483647 w 132"/>
              <a:gd name="T55" fmla="*/ 2147483647 h 90"/>
              <a:gd name="T56" fmla="*/ 2147483647 w 132"/>
              <a:gd name="T57" fmla="*/ 2147483647 h 90"/>
              <a:gd name="T58" fmla="*/ 2147483647 w 132"/>
              <a:gd name="T59" fmla="*/ 2147483647 h 90"/>
              <a:gd name="T60" fmla="*/ 2147483647 w 132"/>
              <a:gd name="T61" fmla="*/ 2147483647 h 90"/>
              <a:gd name="T62" fmla="*/ 2147483647 w 132"/>
              <a:gd name="T63" fmla="*/ 2147483647 h 90"/>
              <a:gd name="T64" fmla="*/ 2147483647 w 132"/>
              <a:gd name="T65" fmla="*/ 2147483647 h 90"/>
              <a:gd name="T66" fmla="*/ 2147483647 w 132"/>
              <a:gd name="T67" fmla="*/ 2147483647 h 90"/>
              <a:gd name="T68" fmla="*/ 2147483647 w 132"/>
              <a:gd name="T69" fmla="*/ 2147483647 h 90"/>
              <a:gd name="T70" fmla="*/ 2147483647 w 132"/>
              <a:gd name="T71" fmla="*/ 2147483647 h 90"/>
              <a:gd name="T72" fmla="*/ 2147483647 w 132"/>
              <a:gd name="T73" fmla="*/ 2147483647 h 90"/>
              <a:gd name="T74" fmla="*/ 2147483647 w 132"/>
              <a:gd name="T75" fmla="*/ 2147483647 h 90"/>
              <a:gd name="T76" fmla="*/ 2147483647 w 132"/>
              <a:gd name="T77" fmla="*/ 2147483647 h 90"/>
              <a:gd name="T78" fmla="*/ 2147483647 w 132"/>
              <a:gd name="T79" fmla="*/ 2147483647 h 90"/>
              <a:gd name="T80" fmla="*/ 2147483647 w 132"/>
              <a:gd name="T81" fmla="*/ 2147483647 h 90"/>
              <a:gd name="T82" fmla="*/ 2147483647 w 132"/>
              <a:gd name="T83" fmla="*/ 2147483647 h 90"/>
              <a:gd name="T84" fmla="*/ 2147483647 w 132"/>
              <a:gd name="T85" fmla="*/ 2147483647 h 90"/>
              <a:gd name="T86" fmla="*/ 2147483647 w 132"/>
              <a:gd name="T87" fmla="*/ 2147483647 h 90"/>
              <a:gd name="T88" fmla="*/ 2147483647 w 132"/>
              <a:gd name="T89" fmla="*/ 2147483647 h 90"/>
              <a:gd name="T90" fmla="*/ 2147483647 w 132"/>
              <a:gd name="T91" fmla="*/ 2147483647 h 90"/>
              <a:gd name="T92" fmla="*/ 2147483647 w 132"/>
              <a:gd name="T93" fmla="*/ 2147483647 h 90"/>
              <a:gd name="T94" fmla="*/ 2147483647 w 132"/>
              <a:gd name="T95" fmla="*/ 2147483647 h 90"/>
              <a:gd name="T96" fmla="*/ 2147483647 w 132"/>
              <a:gd name="T97" fmla="*/ 2147483647 h 90"/>
              <a:gd name="T98" fmla="*/ 2147483647 w 132"/>
              <a:gd name="T99" fmla="*/ 2147483647 h 90"/>
              <a:gd name="T100" fmla="*/ 2147483647 w 132"/>
              <a:gd name="T101" fmla="*/ 2147483647 h 90"/>
              <a:gd name="T102" fmla="*/ 2147483647 w 132"/>
              <a:gd name="T103" fmla="*/ 2147483647 h 90"/>
              <a:gd name="T104" fmla="*/ 2147483647 w 132"/>
              <a:gd name="T105" fmla="*/ 2147483647 h 90"/>
              <a:gd name="T106" fmla="*/ 2147483647 w 132"/>
              <a:gd name="T107" fmla="*/ 2147483647 h 9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2"/>
              <a:gd name="T163" fmla="*/ 0 h 90"/>
              <a:gd name="T164" fmla="*/ 132 w 132"/>
              <a:gd name="T165" fmla="*/ 90 h 9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2" h="90">
                <a:moveTo>
                  <a:pt x="1" y="67"/>
                </a:moveTo>
                <a:lnTo>
                  <a:pt x="0" y="79"/>
                </a:lnTo>
                <a:lnTo>
                  <a:pt x="86" y="90"/>
                </a:lnTo>
                <a:lnTo>
                  <a:pt x="89" y="88"/>
                </a:lnTo>
                <a:lnTo>
                  <a:pt x="91" y="87"/>
                </a:lnTo>
                <a:lnTo>
                  <a:pt x="94" y="85"/>
                </a:lnTo>
                <a:lnTo>
                  <a:pt x="98" y="83"/>
                </a:lnTo>
                <a:lnTo>
                  <a:pt x="103" y="79"/>
                </a:lnTo>
                <a:lnTo>
                  <a:pt x="107" y="76"/>
                </a:lnTo>
                <a:lnTo>
                  <a:pt x="112" y="71"/>
                </a:lnTo>
                <a:lnTo>
                  <a:pt x="117" y="66"/>
                </a:lnTo>
                <a:lnTo>
                  <a:pt x="121" y="60"/>
                </a:lnTo>
                <a:lnTo>
                  <a:pt x="125" y="55"/>
                </a:lnTo>
                <a:lnTo>
                  <a:pt x="128" y="47"/>
                </a:lnTo>
                <a:lnTo>
                  <a:pt x="131" y="39"/>
                </a:lnTo>
                <a:lnTo>
                  <a:pt x="132" y="31"/>
                </a:lnTo>
                <a:lnTo>
                  <a:pt x="132" y="23"/>
                </a:lnTo>
                <a:lnTo>
                  <a:pt x="129" y="14"/>
                </a:lnTo>
                <a:lnTo>
                  <a:pt x="129" y="12"/>
                </a:lnTo>
                <a:lnTo>
                  <a:pt x="128" y="11"/>
                </a:lnTo>
                <a:lnTo>
                  <a:pt x="127" y="9"/>
                </a:lnTo>
                <a:lnTo>
                  <a:pt x="126" y="7"/>
                </a:lnTo>
                <a:lnTo>
                  <a:pt x="124" y="4"/>
                </a:lnTo>
                <a:lnTo>
                  <a:pt x="120" y="2"/>
                </a:lnTo>
                <a:lnTo>
                  <a:pt x="117" y="1"/>
                </a:lnTo>
                <a:lnTo>
                  <a:pt x="113" y="0"/>
                </a:lnTo>
                <a:lnTo>
                  <a:pt x="113" y="2"/>
                </a:lnTo>
                <a:lnTo>
                  <a:pt x="114" y="5"/>
                </a:lnTo>
                <a:lnTo>
                  <a:pt x="117" y="11"/>
                </a:lnTo>
                <a:lnTo>
                  <a:pt x="118" y="19"/>
                </a:lnTo>
                <a:lnTo>
                  <a:pt x="118" y="29"/>
                </a:lnTo>
                <a:lnTo>
                  <a:pt x="117" y="39"/>
                </a:lnTo>
                <a:lnTo>
                  <a:pt x="114" y="51"/>
                </a:lnTo>
                <a:lnTo>
                  <a:pt x="108" y="64"/>
                </a:lnTo>
                <a:lnTo>
                  <a:pt x="107" y="65"/>
                </a:lnTo>
                <a:lnTo>
                  <a:pt x="106" y="66"/>
                </a:lnTo>
                <a:lnTo>
                  <a:pt x="105" y="66"/>
                </a:lnTo>
                <a:lnTo>
                  <a:pt x="103" y="67"/>
                </a:lnTo>
                <a:lnTo>
                  <a:pt x="100" y="69"/>
                </a:lnTo>
                <a:lnTo>
                  <a:pt x="98" y="70"/>
                </a:lnTo>
                <a:lnTo>
                  <a:pt x="96" y="71"/>
                </a:lnTo>
                <a:lnTo>
                  <a:pt x="92" y="72"/>
                </a:lnTo>
                <a:lnTo>
                  <a:pt x="90" y="72"/>
                </a:lnTo>
                <a:lnTo>
                  <a:pt x="85" y="73"/>
                </a:lnTo>
                <a:lnTo>
                  <a:pt x="82" y="73"/>
                </a:lnTo>
                <a:lnTo>
                  <a:pt x="78" y="73"/>
                </a:lnTo>
                <a:lnTo>
                  <a:pt x="73" y="72"/>
                </a:lnTo>
                <a:lnTo>
                  <a:pt x="69" y="72"/>
                </a:lnTo>
                <a:lnTo>
                  <a:pt x="69" y="84"/>
                </a:lnTo>
                <a:lnTo>
                  <a:pt x="3" y="77"/>
                </a:lnTo>
                <a:lnTo>
                  <a:pt x="1" y="67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1447800" y="3810000"/>
            <a:ext cx="152400" cy="50800"/>
          </a:xfrm>
          <a:custGeom>
            <a:avLst/>
            <a:gdLst>
              <a:gd name="T0" fmla="*/ 2147483647 w 96"/>
              <a:gd name="T1" fmla="*/ 2147483647 h 32"/>
              <a:gd name="T2" fmla="*/ 2147483647 w 96"/>
              <a:gd name="T3" fmla="*/ 0 h 32"/>
              <a:gd name="T4" fmla="*/ 0 w 96"/>
              <a:gd name="T5" fmla="*/ 2147483647 h 32"/>
              <a:gd name="T6" fmla="*/ 2147483647 w 96"/>
              <a:gd name="T7" fmla="*/ 2147483647 h 32"/>
              <a:gd name="T8" fmla="*/ 2147483647 w 96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32"/>
              <a:gd name="T17" fmla="*/ 96 w 96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32">
                <a:moveTo>
                  <a:pt x="96" y="12"/>
                </a:moveTo>
                <a:lnTo>
                  <a:pt x="1" y="0"/>
                </a:lnTo>
                <a:lnTo>
                  <a:pt x="0" y="12"/>
                </a:lnTo>
                <a:lnTo>
                  <a:pt x="93" y="32"/>
                </a:lnTo>
                <a:lnTo>
                  <a:pt x="96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1522413" y="3827463"/>
            <a:ext cx="66675" cy="22225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0 h 14"/>
              <a:gd name="T4" fmla="*/ 0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14"/>
              <a:gd name="T17" fmla="*/ 42 w 42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14">
                <a:moveTo>
                  <a:pt x="42" y="6"/>
                </a:moveTo>
                <a:lnTo>
                  <a:pt x="2" y="0"/>
                </a:lnTo>
                <a:lnTo>
                  <a:pt x="0" y="6"/>
                </a:lnTo>
                <a:lnTo>
                  <a:pt x="40" y="14"/>
                </a:lnTo>
                <a:lnTo>
                  <a:pt x="42" y="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1455738" y="3816350"/>
            <a:ext cx="44450" cy="15875"/>
          </a:xfrm>
          <a:custGeom>
            <a:avLst/>
            <a:gdLst>
              <a:gd name="T0" fmla="*/ 2147483647 w 28"/>
              <a:gd name="T1" fmla="*/ 2147483647 h 10"/>
              <a:gd name="T2" fmla="*/ 0 w 28"/>
              <a:gd name="T3" fmla="*/ 0 h 10"/>
              <a:gd name="T4" fmla="*/ 0 w 28"/>
              <a:gd name="T5" fmla="*/ 2147483647 h 10"/>
              <a:gd name="T6" fmla="*/ 2147483647 w 28"/>
              <a:gd name="T7" fmla="*/ 2147483647 h 10"/>
              <a:gd name="T8" fmla="*/ 2147483647 w 28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10"/>
              <a:gd name="T17" fmla="*/ 28 w 28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10">
                <a:moveTo>
                  <a:pt x="28" y="5"/>
                </a:moveTo>
                <a:lnTo>
                  <a:pt x="0" y="0"/>
                </a:lnTo>
                <a:lnTo>
                  <a:pt x="0" y="5"/>
                </a:lnTo>
                <a:lnTo>
                  <a:pt x="27" y="10"/>
                </a:lnTo>
                <a:lnTo>
                  <a:pt x="28" y="5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1347788" y="3830638"/>
            <a:ext cx="257175" cy="87312"/>
          </a:xfrm>
          <a:custGeom>
            <a:avLst/>
            <a:gdLst>
              <a:gd name="T0" fmla="*/ 0 w 162"/>
              <a:gd name="T1" fmla="*/ 2147483647 h 55"/>
              <a:gd name="T2" fmla="*/ 0 w 162"/>
              <a:gd name="T3" fmla="*/ 2147483647 h 55"/>
              <a:gd name="T4" fmla="*/ 2147483647 w 162"/>
              <a:gd name="T5" fmla="*/ 2147483647 h 55"/>
              <a:gd name="T6" fmla="*/ 2147483647 w 162"/>
              <a:gd name="T7" fmla="*/ 2147483647 h 55"/>
              <a:gd name="T8" fmla="*/ 2147483647 w 162"/>
              <a:gd name="T9" fmla="*/ 2147483647 h 55"/>
              <a:gd name="T10" fmla="*/ 2147483647 w 162"/>
              <a:gd name="T11" fmla="*/ 2147483647 h 55"/>
              <a:gd name="T12" fmla="*/ 2147483647 w 162"/>
              <a:gd name="T13" fmla="*/ 2147483647 h 55"/>
              <a:gd name="T14" fmla="*/ 2147483647 w 162"/>
              <a:gd name="T15" fmla="*/ 2147483647 h 55"/>
              <a:gd name="T16" fmla="*/ 2147483647 w 162"/>
              <a:gd name="T17" fmla="*/ 2147483647 h 55"/>
              <a:gd name="T18" fmla="*/ 2147483647 w 162"/>
              <a:gd name="T19" fmla="*/ 2147483647 h 55"/>
              <a:gd name="T20" fmla="*/ 2147483647 w 162"/>
              <a:gd name="T21" fmla="*/ 2147483647 h 55"/>
              <a:gd name="T22" fmla="*/ 2147483647 w 162"/>
              <a:gd name="T23" fmla="*/ 2147483647 h 55"/>
              <a:gd name="T24" fmla="*/ 2147483647 w 162"/>
              <a:gd name="T25" fmla="*/ 2147483647 h 55"/>
              <a:gd name="T26" fmla="*/ 2147483647 w 162"/>
              <a:gd name="T27" fmla="*/ 2147483647 h 55"/>
              <a:gd name="T28" fmla="*/ 2147483647 w 162"/>
              <a:gd name="T29" fmla="*/ 2147483647 h 55"/>
              <a:gd name="T30" fmla="*/ 2147483647 w 162"/>
              <a:gd name="T31" fmla="*/ 2147483647 h 55"/>
              <a:gd name="T32" fmla="*/ 2147483647 w 162"/>
              <a:gd name="T33" fmla="*/ 0 h 55"/>
              <a:gd name="T34" fmla="*/ 2147483647 w 162"/>
              <a:gd name="T35" fmla="*/ 2147483647 h 55"/>
              <a:gd name="T36" fmla="*/ 2147483647 w 162"/>
              <a:gd name="T37" fmla="*/ 2147483647 h 55"/>
              <a:gd name="T38" fmla="*/ 2147483647 w 162"/>
              <a:gd name="T39" fmla="*/ 2147483647 h 55"/>
              <a:gd name="T40" fmla="*/ 2147483647 w 162"/>
              <a:gd name="T41" fmla="*/ 2147483647 h 55"/>
              <a:gd name="T42" fmla="*/ 2147483647 w 162"/>
              <a:gd name="T43" fmla="*/ 2147483647 h 55"/>
              <a:gd name="T44" fmla="*/ 2147483647 w 162"/>
              <a:gd name="T45" fmla="*/ 2147483647 h 55"/>
              <a:gd name="T46" fmla="*/ 2147483647 w 162"/>
              <a:gd name="T47" fmla="*/ 2147483647 h 55"/>
              <a:gd name="T48" fmla="*/ 2147483647 w 162"/>
              <a:gd name="T49" fmla="*/ 2147483647 h 55"/>
              <a:gd name="T50" fmla="*/ 2147483647 w 162"/>
              <a:gd name="T51" fmla="*/ 2147483647 h 55"/>
              <a:gd name="T52" fmla="*/ 2147483647 w 162"/>
              <a:gd name="T53" fmla="*/ 2147483647 h 55"/>
              <a:gd name="T54" fmla="*/ 2147483647 w 162"/>
              <a:gd name="T55" fmla="*/ 2147483647 h 55"/>
              <a:gd name="T56" fmla="*/ 2147483647 w 162"/>
              <a:gd name="T57" fmla="*/ 2147483647 h 55"/>
              <a:gd name="T58" fmla="*/ 2147483647 w 162"/>
              <a:gd name="T59" fmla="*/ 2147483647 h 55"/>
              <a:gd name="T60" fmla="*/ 2147483647 w 162"/>
              <a:gd name="T61" fmla="*/ 2147483647 h 55"/>
              <a:gd name="T62" fmla="*/ 2147483647 w 162"/>
              <a:gd name="T63" fmla="*/ 2147483647 h 55"/>
              <a:gd name="T64" fmla="*/ 2147483647 w 162"/>
              <a:gd name="T65" fmla="*/ 2147483647 h 55"/>
              <a:gd name="T66" fmla="*/ 2147483647 w 162"/>
              <a:gd name="T67" fmla="*/ 2147483647 h 55"/>
              <a:gd name="T68" fmla="*/ 0 w 162"/>
              <a:gd name="T69" fmla="*/ 2147483647 h 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62"/>
              <a:gd name="T106" fmla="*/ 0 h 55"/>
              <a:gd name="T107" fmla="*/ 162 w 162"/>
              <a:gd name="T108" fmla="*/ 55 h 5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62" h="55">
                <a:moveTo>
                  <a:pt x="0" y="17"/>
                </a:moveTo>
                <a:lnTo>
                  <a:pt x="0" y="17"/>
                </a:lnTo>
                <a:lnTo>
                  <a:pt x="1" y="17"/>
                </a:lnTo>
                <a:lnTo>
                  <a:pt x="2" y="17"/>
                </a:lnTo>
                <a:lnTo>
                  <a:pt x="4" y="15"/>
                </a:lnTo>
                <a:lnTo>
                  <a:pt x="7" y="15"/>
                </a:lnTo>
                <a:lnTo>
                  <a:pt x="10" y="15"/>
                </a:lnTo>
                <a:lnTo>
                  <a:pt x="14" y="14"/>
                </a:lnTo>
                <a:lnTo>
                  <a:pt x="17" y="13"/>
                </a:lnTo>
                <a:lnTo>
                  <a:pt x="21" y="12"/>
                </a:lnTo>
                <a:lnTo>
                  <a:pt x="24" y="11"/>
                </a:lnTo>
                <a:lnTo>
                  <a:pt x="28" y="10"/>
                </a:lnTo>
                <a:lnTo>
                  <a:pt x="31" y="8"/>
                </a:lnTo>
                <a:lnTo>
                  <a:pt x="35" y="6"/>
                </a:lnTo>
                <a:lnTo>
                  <a:pt x="37" y="5"/>
                </a:lnTo>
                <a:lnTo>
                  <a:pt x="40" y="3"/>
                </a:lnTo>
                <a:lnTo>
                  <a:pt x="43" y="0"/>
                </a:lnTo>
                <a:lnTo>
                  <a:pt x="162" y="28"/>
                </a:lnTo>
                <a:lnTo>
                  <a:pt x="161" y="29"/>
                </a:lnTo>
                <a:lnTo>
                  <a:pt x="159" y="31"/>
                </a:lnTo>
                <a:lnTo>
                  <a:pt x="158" y="32"/>
                </a:lnTo>
                <a:lnTo>
                  <a:pt x="157" y="33"/>
                </a:lnTo>
                <a:lnTo>
                  <a:pt x="155" y="35"/>
                </a:lnTo>
                <a:lnTo>
                  <a:pt x="152" y="36"/>
                </a:lnTo>
                <a:lnTo>
                  <a:pt x="150" y="39"/>
                </a:lnTo>
                <a:lnTo>
                  <a:pt x="147" y="41"/>
                </a:lnTo>
                <a:lnTo>
                  <a:pt x="144" y="43"/>
                </a:lnTo>
                <a:lnTo>
                  <a:pt x="141" y="46"/>
                </a:lnTo>
                <a:lnTo>
                  <a:pt x="137" y="48"/>
                </a:lnTo>
                <a:lnTo>
                  <a:pt x="135" y="50"/>
                </a:lnTo>
                <a:lnTo>
                  <a:pt x="131" y="52"/>
                </a:lnTo>
                <a:lnTo>
                  <a:pt x="128" y="53"/>
                </a:lnTo>
                <a:lnTo>
                  <a:pt x="126" y="55"/>
                </a:lnTo>
                <a:lnTo>
                  <a:pt x="0" y="17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1604963" y="3821113"/>
            <a:ext cx="90487" cy="41275"/>
          </a:xfrm>
          <a:custGeom>
            <a:avLst/>
            <a:gdLst>
              <a:gd name="T0" fmla="*/ 2147483647 w 57"/>
              <a:gd name="T1" fmla="*/ 2147483647 h 26"/>
              <a:gd name="T2" fmla="*/ 2147483647 w 57"/>
              <a:gd name="T3" fmla="*/ 2147483647 h 26"/>
              <a:gd name="T4" fmla="*/ 2147483647 w 57"/>
              <a:gd name="T5" fmla="*/ 0 h 26"/>
              <a:gd name="T6" fmla="*/ 0 w 57"/>
              <a:gd name="T7" fmla="*/ 2147483647 h 26"/>
              <a:gd name="T8" fmla="*/ 0 w 57"/>
              <a:gd name="T9" fmla="*/ 2147483647 h 26"/>
              <a:gd name="T10" fmla="*/ 2147483647 w 57"/>
              <a:gd name="T11" fmla="*/ 2147483647 h 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"/>
              <a:gd name="T19" fmla="*/ 0 h 26"/>
              <a:gd name="T20" fmla="*/ 57 w 57"/>
              <a:gd name="T21" fmla="*/ 26 h 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" h="26">
                <a:moveTo>
                  <a:pt x="6" y="26"/>
                </a:moveTo>
                <a:lnTo>
                  <a:pt x="57" y="11"/>
                </a:lnTo>
                <a:lnTo>
                  <a:pt x="25" y="0"/>
                </a:lnTo>
                <a:lnTo>
                  <a:pt x="0" y="4"/>
                </a:lnTo>
                <a:lnTo>
                  <a:pt x="0" y="25"/>
                </a:lnTo>
                <a:lnTo>
                  <a:pt x="6" y="26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1365250" y="3648075"/>
            <a:ext cx="50800" cy="193675"/>
          </a:xfrm>
          <a:custGeom>
            <a:avLst/>
            <a:gdLst>
              <a:gd name="T0" fmla="*/ 2147483647 w 32"/>
              <a:gd name="T1" fmla="*/ 2147483647 h 122"/>
              <a:gd name="T2" fmla="*/ 2147483647 w 32"/>
              <a:gd name="T3" fmla="*/ 2147483647 h 122"/>
              <a:gd name="T4" fmla="*/ 2147483647 w 32"/>
              <a:gd name="T5" fmla="*/ 2147483647 h 122"/>
              <a:gd name="T6" fmla="*/ 2147483647 w 32"/>
              <a:gd name="T7" fmla="*/ 2147483647 h 122"/>
              <a:gd name="T8" fmla="*/ 2147483647 w 32"/>
              <a:gd name="T9" fmla="*/ 2147483647 h 122"/>
              <a:gd name="T10" fmla="*/ 2147483647 w 32"/>
              <a:gd name="T11" fmla="*/ 2147483647 h 122"/>
              <a:gd name="T12" fmla="*/ 2147483647 w 32"/>
              <a:gd name="T13" fmla="*/ 2147483647 h 122"/>
              <a:gd name="T14" fmla="*/ 2147483647 w 32"/>
              <a:gd name="T15" fmla="*/ 0 h 122"/>
              <a:gd name="T16" fmla="*/ 2147483647 w 32"/>
              <a:gd name="T17" fmla="*/ 0 h 122"/>
              <a:gd name="T18" fmla="*/ 2147483647 w 32"/>
              <a:gd name="T19" fmla="*/ 0 h 122"/>
              <a:gd name="T20" fmla="*/ 2147483647 w 32"/>
              <a:gd name="T21" fmla="*/ 0 h 122"/>
              <a:gd name="T22" fmla="*/ 2147483647 w 32"/>
              <a:gd name="T23" fmla="*/ 0 h 122"/>
              <a:gd name="T24" fmla="*/ 2147483647 w 32"/>
              <a:gd name="T25" fmla="*/ 0 h 122"/>
              <a:gd name="T26" fmla="*/ 2147483647 w 32"/>
              <a:gd name="T27" fmla="*/ 2147483647 h 122"/>
              <a:gd name="T28" fmla="*/ 2147483647 w 32"/>
              <a:gd name="T29" fmla="*/ 2147483647 h 122"/>
              <a:gd name="T30" fmla="*/ 2147483647 w 32"/>
              <a:gd name="T31" fmla="*/ 2147483647 h 122"/>
              <a:gd name="T32" fmla="*/ 0 w 32"/>
              <a:gd name="T33" fmla="*/ 2147483647 h 122"/>
              <a:gd name="T34" fmla="*/ 0 w 32"/>
              <a:gd name="T35" fmla="*/ 2147483647 h 122"/>
              <a:gd name="T36" fmla="*/ 2147483647 w 32"/>
              <a:gd name="T37" fmla="*/ 2147483647 h 122"/>
              <a:gd name="T38" fmla="*/ 2147483647 w 32"/>
              <a:gd name="T39" fmla="*/ 2147483647 h 122"/>
              <a:gd name="T40" fmla="*/ 2147483647 w 32"/>
              <a:gd name="T41" fmla="*/ 2147483647 h 122"/>
              <a:gd name="T42" fmla="*/ 2147483647 w 32"/>
              <a:gd name="T43" fmla="*/ 2147483647 h 122"/>
              <a:gd name="T44" fmla="*/ 2147483647 w 32"/>
              <a:gd name="T45" fmla="*/ 2147483647 h 122"/>
              <a:gd name="T46" fmla="*/ 2147483647 w 32"/>
              <a:gd name="T47" fmla="*/ 2147483647 h 122"/>
              <a:gd name="T48" fmla="*/ 2147483647 w 32"/>
              <a:gd name="T49" fmla="*/ 2147483647 h 122"/>
              <a:gd name="T50" fmla="*/ 2147483647 w 32"/>
              <a:gd name="T51" fmla="*/ 2147483647 h 122"/>
              <a:gd name="T52" fmla="*/ 2147483647 w 32"/>
              <a:gd name="T53" fmla="*/ 2147483647 h 122"/>
              <a:gd name="T54" fmla="*/ 2147483647 w 32"/>
              <a:gd name="T55" fmla="*/ 2147483647 h 122"/>
              <a:gd name="T56" fmla="*/ 2147483647 w 32"/>
              <a:gd name="T57" fmla="*/ 2147483647 h 122"/>
              <a:gd name="T58" fmla="*/ 2147483647 w 32"/>
              <a:gd name="T59" fmla="*/ 2147483647 h 122"/>
              <a:gd name="T60" fmla="*/ 2147483647 w 32"/>
              <a:gd name="T61" fmla="*/ 2147483647 h 122"/>
              <a:gd name="T62" fmla="*/ 2147483647 w 32"/>
              <a:gd name="T63" fmla="*/ 2147483647 h 122"/>
              <a:gd name="T64" fmla="*/ 2147483647 w 32"/>
              <a:gd name="T65" fmla="*/ 2147483647 h 122"/>
              <a:gd name="T66" fmla="*/ 2147483647 w 32"/>
              <a:gd name="T67" fmla="*/ 2147483647 h 122"/>
              <a:gd name="T68" fmla="*/ 2147483647 w 32"/>
              <a:gd name="T69" fmla="*/ 2147483647 h 12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"/>
              <a:gd name="T106" fmla="*/ 0 h 122"/>
              <a:gd name="T107" fmla="*/ 32 w 32"/>
              <a:gd name="T108" fmla="*/ 122 h 12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" h="122">
                <a:moveTo>
                  <a:pt x="32" y="2"/>
                </a:moveTo>
                <a:lnTo>
                  <a:pt x="32" y="2"/>
                </a:lnTo>
                <a:lnTo>
                  <a:pt x="31" y="2"/>
                </a:lnTo>
                <a:lnTo>
                  <a:pt x="29" y="1"/>
                </a:lnTo>
                <a:lnTo>
                  <a:pt x="27" y="1"/>
                </a:lnTo>
                <a:lnTo>
                  <a:pt x="26" y="1"/>
                </a:ln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  <a:lnTo>
                  <a:pt x="18" y="0"/>
                </a:lnTo>
                <a:lnTo>
                  <a:pt x="14" y="0"/>
                </a:lnTo>
                <a:lnTo>
                  <a:pt x="12" y="0"/>
                </a:lnTo>
                <a:lnTo>
                  <a:pt x="10" y="1"/>
                </a:lnTo>
                <a:lnTo>
                  <a:pt x="6" y="2"/>
                </a:lnTo>
                <a:lnTo>
                  <a:pt x="4" y="3"/>
                </a:lnTo>
                <a:lnTo>
                  <a:pt x="0" y="5"/>
                </a:lnTo>
                <a:lnTo>
                  <a:pt x="0" y="122"/>
                </a:lnTo>
                <a:lnTo>
                  <a:pt x="1" y="122"/>
                </a:lnTo>
                <a:lnTo>
                  <a:pt x="3" y="122"/>
                </a:lnTo>
                <a:lnTo>
                  <a:pt x="4" y="122"/>
                </a:lnTo>
                <a:lnTo>
                  <a:pt x="5" y="122"/>
                </a:lnTo>
                <a:lnTo>
                  <a:pt x="7" y="121"/>
                </a:lnTo>
                <a:lnTo>
                  <a:pt x="8" y="121"/>
                </a:lnTo>
                <a:lnTo>
                  <a:pt x="11" y="121"/>
                </a:lnTo>
                <a:lnTo>
                  <a:pt x="13" y="120"/>
                </a:lnTo>
                <a:lnTo>
                  <a:pt x="15" y="119"/>
                </a:lnTo>
                <a:lnTo>
                  <a:pt x="18" y="119"/>
                </a:lnTo>
                <a:lnTo>
                  <a:pt x="21" y="118"/>
                </a:lnTo>
                <a:lnTo>
                  <a:pt x="24" y="115"/>
                </a:lnTo>
                <a:lnTo>
                  <a:pt x="26" y="114"/>
                </a:lnTo>
                <a:lnTo>
                  <a:pt x="29" y="113"/>
                </a:lnTo>
                <a:lnTo>
                  <a:pt x="32" y="111"/>
                </a:lnTo>
                <a:lnTo>
                  <a:pt x="32" y="2"/>
                </a:lnTo>
                <a:close/>
              </a:path>
            </a:pathLst>
          </a:custGeom>
          <a:solidFill>
            <a:srgbClr val="7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1366838" y="3649663"/>
            <a:ext cx="42862" cy="165100"/>
          </a:xfrm>
          <a:custGeom>
            <a:avLst/>
            <a:gdLst>
              <a:gd name="T0" fmla="*/ 2147483647 w 27"/>
              <a:gd name="T1" fmla="*/ 2147483647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0 h 104"/>
              <a:gd name="T14" fmla="*/ 2147483647 w 27"/>
              <a:gd name="T15" fmla="*/ 0 h 104"/>
              <a:gd name="T16" fmla="*/ 2147483647 w 27"/>
              <a:gd name="T17" fmla="*/ 0 h 104"/>
              <a:gd name="T18" fmla="*/ 2147483647 w 27"/>
              <a:gd name="T19" fmla="*/ 0 h 104"/>
              <a:gd name="T20" fmla="*/ 2147483647 w 27"/>
              <a:gd name="T21" fmla="*/ 0 h 104"/>
              <a:gd name="T22" fmla="*/ 2147483647 w 27"/>
              <a:gd name="T23" fmla="*/ 0 h 104"/>
              <a:gd name="T24" fmla="*/ 2147483647 w 27"/>
              <a:gd name="T25" fmla="*/ 0 h 104"/>
              <a:gd name="T26" fmla="*/ 2147483647 w 27"/>
              <a:gd name="T27" fmla="*/ 2147483647 h 104"/>
              <a:gd name="T28" fmla="*/ 2147483647 w 27"/>
              <a:gd name="T29" fmla="*/ 2147483647 h 104"/>
              <a:gd name="T30" fmla="*/ 2147483647 w 27"/>
              <a:gd name="T31" fmla="*/ 2147483647 h 104"/>
              <a:gd name="T32" fmla="*/ 0 w 27"/>
              <a:gd name="T33" fmla="*/ 2147483647 h 104"/>
              <a:gd name="T34" fmla="*/ 0 w 27"/>
              <a:gd name="T35" fmla="*/ 2147483647 h 104"/>
              <a:gd name="T36" fmla="*/ 0 w 27"/>
              <a:gd name="T37" fmla="*/ 2147483647 h 104"/>
              <a:gd name="T38" fmla="*/ 2147483647 w 27"/>
              <a:gd name="T39" fmla="*/ 2147483647 h 104"/>
              <a:gd name="T40" fmla="*/ 2147483647 w 27"/>
              <a:gd name="T41" fmla="*/ 2147483647 h 104"/>
              <a:gd name="T42" fmla="*/ 2147483647 w 27"/>
              <a:gd name="T43" fmla="*/ 2147483647 h 104"/>
              <a:gd name="T44" fmla="*/ 2147483647 w 27"/>
              <a:gd name="T45" fmla="*/ 2147483647 h 104"/>
              <a:gd name="T46" fmla="*/ 2147483647 w 27"/>
              <a:gd name="T47" fmla="*/ 2147483647 h 104"/>
              <a:gd name="T48" fmla="*/ 2147483647 w 27"/>
              <a:gd name="T49" fmla="*/ 2147483647 h 104"/>
              <a:gd name="T50" fmla="*/ 2147483647 w 27"/>
              <a:gd name="T51" fmla="*/ 2147483647 h 104"/>
              <a:gd name="T52" fmla="*/ 2147483647 w 27"/>
              <a:gd name="T53" fmla="*/ 2147483647 h 104"/>
              <a:gd name="T54" fmla="*/ 2147483647 w 27"/>
              <a:gd name="T55" fmla="*/ 2147483647 h 104"/>
              <a:gd name="T56" fmla="*/ 2147483647 w 27"/>
              <a:gd name="T57" fmla="*/ 2147483647 h 104"/>
              <a:gd name="T58" fmla="*/ 2147483647 w 27"/>
              <a:gd name="T59" fmla="*/ 2147483647 h 104"/>
              <a:gd name="T60" fmla="*/ 2147483647 w 27"/>
              <a:gd name="T61" fmla="*/ 2147483647 h 104"/>
              <a:gd name="T62" fmla="*/ 2147483647 w 27"/>
              <a:gd name="T63" fmla="*/ 2147483647 h 104"/>
              <a:gd name="T64" fmla="*/ 2147483647 w 27"/>
              <a:gd name="T65" fmla="*/ 2147483647 h 104"/>
              <a:gd name="T66" fmla="*/ 2147483647 w 27"/>
              <a:gd name="T67" fmla="*/ 2147483647 h 104"/>
              <a:gd name="T68" fmla="*/ 2147483647 w 27"/>
              <a:gd name="T69" fmla="*/ 2147483647 h 10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"/>
              <a:gd name="T106" fmla="*/ 0 h 104"/>
              <a:gd name="T107" fmla="*/ 27 w 27"/>
              <a:gd name="T108" fmla="*/ 104 h 10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" h="104">
                <a:moveTo>
                  <a:pt x="27" y="2"/>
                </a:moveTo>
                <a:lnTo>
                  <a:pt x="27" y="2"/>
                </a:lnTo>
                <a:lnTo>
                  <a:pt x="26" y="2"/>
                </a:lnTo>
                <a:lnTo>
                  <a:pt x="26" y="1"/>
                </a:lnTo>
                <a:lnTo>
                  <a:pt x="25" y="1"/>
                </a:lnTo>
                <a:lnTo>
                  <a:pt x="24" y="1"/>
                </a:lnTo>
                <a:lnTo>
                  <a:pt x="23" y="0"/>
                </a:lnTo>
                <a:lnTo>
                  <a:pt x="20" y="0"/>
                </a:lnTo>
                <a:lnTo>
                  <a:pt x="19" y="0"/>
                </a:lnTo>
                <a:lnTo>
                  <a:pt x="17" y="0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9" y="1"/>
                </a:lnTo>
                <a:lnTo>
                  <a:pt x="5" y="2"/>
                </a:lnTo>
                <a:lnTo>
                  <a:pt x="3" y="3"/>
                </a:lnTo>
                <a:lnTo>
                  <a:pt x="0" y="4"/>
                </a:lnTo>
                <a:lnTo>
                  <a:pt x="0" y="104"/>
                </a:lnTo>
                <a:lnTo>
                  <a:pt x="2" y="104"/>
                </a:lnTo>
                <a:lnTo>
                  <a:pt x="2" y="103"/>
                </a:lnTo>
                <a:lnTo>
                  <a:pt x="3" y="103"/>
                </a:lnTo>
                <a:lnTo>
                  <a:pt x="4" y="103"/>
                </a:lnTo>
                <a:lnTo>
                  <a:pt x="6" y="103"/>
                </a:lnTo>
                <a:lnTo>
                  <a:pt x="7" y="103"/>
                </a:lnTo>
                <a:lnTo>
                  <a:pt x="10" y="101"/>
                </a:lnTo>
                <a:lnTo>
                  <a:pt x="11" y="101"/>
                </a:lnTo>
                <a:lnTo>
                  <a:pt x="13" y="100"/>
                </a:lnTo>
                <a:lnTo>
                  <a:pt x="16" y="99"/>
                </a:lnTo>
                <a:lnTo>
                  <a:pt x="18" y="99"/>
                </a:lnTo>
                <a:lnTo>
                  <a:pt x="20" y="98"/>
                </a:lnTo>
                <a:lnTo>
                  <a:pt x="23" y="97"/>
                </a:lnTo>
                <a:lnTo>
                  <a:pt x="25" y="94"/>
                </a:lnTo>
                <a:lnTo>
                  <a:pt x="27" y="93"/>
                </a:lnTo>
                <a:lnTo>
                  <a:pt x="27" y="2"/>
                </a:lnTo>
                <a:close/>
              </a:path>
            </a:pathLst>
          </a:custGeom>
          <a:solidFill>
            <a:srgbClr val="9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6"/>
          <p:cNvSpPr>
            <a:spLocks/>
          </p:cNvSpPr>
          <p:nvPr/>
        </p:nvSpPr>
        <p:spPr bwMode="auto">
          <a:xfrm>
            <a:off x="1370013" y="3651250"/>
            <a:ext cx="34925" cy="133350"/>
          </a:xfrm>
          <a:custGeom>
            <a:avLst/>
            <a:gdLst>
              <a:gd name="T0" fmla="*/ 2147483647 w 22"/>
              <a:gd name="T1" fmla="*/ 2147483647 h 84"/>
              <a:gd name="T2" fmla="*/ 2147483647 w 22"/>
              <a:gd name="T3" fmla="*/ 2147483647 h 84"/>
              <a:gd name="T4" fmla="*/ 2147483647 w 22"/>
              <a:gd name="T5" fmla="*/ 2147483647 h 84"/>
              <a:gd name="T6" fmla="*/ 2147483647 w 22"/>
              <a:gd name="T7" fmla="*/ 2147483647 h 84"/>
              <a:gd name="T8" fmla="*/ 2147483647 w 22"/>
              <a:gd name="T9" fmla="*/ 2147483647 h 84"/>
              <a:gd name="T10" fmla="*/ 2147483647 w 22"/>
              <a:gd name="T11" fmla="*/ 0 h 84"/>
              <a:gd name="T12" fmla="*/ 2147483647 w 22"/>
              <a:gd name="T13" fmla="*/ 0 h 84"/>
              <a:gd name="T14" fmla="*/ 2147483647 w 22"/>
              <a:gd name="T15" fmla="*/ 0 h 84"/>
              <a:gd name="T16" fmla="*/ 2147483647 w 22"/>
              <a:gd name="T17" fmla="*/ 0 h 84"/>
              <a:gd name="T18" fmla="*/ 2147483647 w 22"/>
              <a:gd name="T19" fmla="*/ 0 h 84"/>
              <a:gd name="T20" fmla="*/ 2147483647 w 22"/>
              <a:gd name="T21" fmla="*/ 0 h 84"/>
              <a:gd name="T22" fmla="*/ 2147483647 w 22"/>
              <a:gd name="T23" fmla="*/ 0 h 84"/>
              <a:gd name="T24" fmla="*/ 2147483647 w 22"/>
              <a:gd name="T25" fmla="*/ 0 h 84"/>
              <a:gd name="T26" fmla="*/ 2147483647 w 22"/>
              <a:gd name="T27" fmla="*/ 0 h 84"/>
              <a:gd name="T28" fmla="*/ 2147483647 w 22"/>
              <a:gd name="T29" fmla="*/ 2147483647 h 84"/>
              <a:gd name="T30" fmla="*/ 2147483647 w 22"/>
              <a:gd name="T31" fmla="*/ 2147483647 h 84"/>
              <a:gd name="T32" fmla="*/ 0 w 22"/>
              <a:gd name="T33" fmla="*/ 2147483647 h 84"/>
              <a:gd name="T34" fmla="*/ 0 w 22"/>
              <a:gd name="T35" fmla="*/ 2147483647 h 84"/>
              <a:gd name="T36" fmla="*/ 0 w 22"/>
              <a:gd name="T37" fmla="*/ 2147483647 h 84"/>
              <a:gd name="T38" fmla="*/ 0 w 22"/>
              <a:gd name="T39" fmla="*/ 2147483647 h 84"/>
              <a:gd name="T40" fmla="*/ 2147483647 w 22"/>
              <a:gd name="T41" fmla="*/ 2147483647 h 84"/>
              <a:gd name="T42" fmla="*/ 2147483647 w 22"/>
              <a:gd name="T43" fmla="*/ 2147483647 h 84"/>
              <a:gd name="T44" fmla="*/ 2147483647 w 22"/>
              <a:gd name="T45" fmla="*/ 2147483647 h 84"/>
              <a:gd name="T46" fmla="*/ 2147483647 w 22"/>
              <a:gd name="T47" fmla="*/ 2147483647 h 84"/>
              <a:gd name="T48" fmla="*/ 2147483647 w 22"/>
              <a:gd name="T49" fmla="*/ 2147483647 h 84"/>
              <a:gd name="T50" fmla="*/ 2147483647 w 22"/>
              <a:gd name="T51" fmla="*/ 2147483647 h 84"/>
              <a:gd name="T52" fmla="*/ 2147483647 w 22"/>
              <a:gd name="T53" fmla="*/ 2147483647 h 84"/>
              <a:gd name="T54" fmla="*/ 2147483647 w 22"/>
              <a:gd name="T55" fmla="*/ 2147483647 h 84"/>
              <a:gd name="T56" fmla="*/ 2147483647 w 22"/>
              <a:gd name="T57" fmla="*/ 2147483647 h 84"/>
              <a:gd name="T58" fmla="*/ 2147483647 w 22"/>
              <a:gd name="T59" fmla="*/ 2147483647 h 84"/>
              <a:gd name="T60" fmla="*/ 2147483647 w 22"/>
              <a:gd name="T61" fmla="*/ 2147483647 h 84"/>
              <a:gd name="T62" fmla="*/ 2147483647 w 22"/>
              <a:gd name="T63" fmla="*/ 2147483647 h 84"/>
              <a:gd name="T64" fmla="*/ 2147483647 w 22"/>
              <a:gd name="T65" fmla="*/ 2147483647 h 84"/>
              <a:gd name="T66" fmla="*/ 2147483647 w 22"/>
              <a:gd name="T67" fmla="*/ 2147483647 h 84"/>
              <a:gd name="T68" fmla="*/ 2147483647 w 22"/>
              <a:gd name="T69" fmla="*/ 2147483647 h 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"/>
              <a:gd name="T106" fmla="*/ 0 h 84"/>
              <a:gd name="T107" fmla="*/ 22 w 22"/>
              <a:gd name="T108" fmla="*/ 84 h 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" h="84">
                <a:moveTo>
                  <a:pt x="22" y="1"/>
                </a:moveTo>
                <a:lnTo>
                  <a:pt x="22" y="1"/>
                </a:lnTo>
                <a:lnTo>
                  <a:pt x="21" y="1"/>
                </a:lnTo>
                <a:lnTo>
                  <a:pt x="19" y="1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5" y="0"/>
                </a:lnTo>
                <a:lnTo>
                  <a:pt x="14" y="0"/>
                </a:lnTo>
                <a:lnTo>
                  <a:pt x="11" y="0"/>
                </a:lnTo>
                <a:lnTo>
                  <a:pt x="9" y="0"/>
                </a:lnTo>
                <a:lnTo>
                  <a:pt x="8" y="0"/>
                </a:lnTo>
                <a:lnTo>
                  <a:pt x="5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84"/>
                </a:lnTo>
                <a:lnTo>
                  <a:pt x="1" y="84"/>
                </a:lnTo>
                <a:lnTo>
                  <a:pt x="2" y="84"/>
                </a:lnTo>
                <a:lnTo>
                  <a:pt x="3" y="84"/>
                </a:lnTo>
                <a:lnTo>
                  <a:pt x="4" y="83"/>
                </a:lnTo>
                <a:lnTo>
                  <a:pt x="5" y="83"/>
                </a:lnTo>
                <a:lnTo>
                  <a:pt x="7" y="83"/>
                </a:lnTo>
                <a:lnTo>
                  <a:pt x="9" y="82"/>
                </a:lnTo>
                <a:lnTo>
                  <a:pt x="10" y="82"/>
                </a:lnTo>
                <a:lnTo>
                  <a:pt x="12" y="81"/>
                </a:lnTo>
                <a:lnTo>
                  <a:pt x="14" y="81"/>
                </a:lnTo>
                <a:lnTo>
                  <a:pt x="16" y="79"/>
                </a:lnTo>
                <a:lnTo>
                  <a:pt x="18" y="78"/>
                </a:lnTo>
                <a:lnTo>
                  <a:pt x="19" y="77"/>
                </a:lnTo>
                <a:lnTo>
                  <a:pt x="22" y="76"/>
                </a:lnTo>
                <a:lnTo>
                  <a:pt x="22" y="1"/>
                </a:lnTo>
                <a:close/>
              </a:path>
            </a:pathLst>
          </a:custGeom>
          <a:solidFill>
            <a:srgbClr val="A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7"/>
          <p:cNvSpPr>
            <a:spLocks/>
          </p:cNvSpPr>
          <p:nvPr/>
        </p:nvSpPr>
        <p:spPr bwMode="auto">
          <a:xfrm>
            <a:off x="1371600" y="3651250"/>
            <a:ext cx="26988" cy="103188"/>
          </a:xfrm>
          <a:custGeom>
            <a:avLst/>
            <a:gdLst>
              <a:gd name="T0" fmla="*/ 2147483647 w 17"/>
              <a:gd name="T1" fmla="*/ 2147483647 h 65"/>
              <a:gd name="T2" fmla="*/ 2147483647 w 17"/>
              <a:gd name="T3" fmla="*/ 2147483647 h 65"/>
              <a:gd name="T4" fmla="*/ 2147483647 w 17"/>
              <a:gd name="T5" fmla="*/ 2147483647 h 65"/>
              <a:gd name="T6" fmla="*/ 2147483647 w 17"/>
              <a:gd name="T7" fmla="*/ 2147483647 h 65"/>
              <a:gd name="T8" fmla="*/ 2147483647 w 17"/>
              <a:gd name="T9" fmla="*/ 2147483647 h 65"/>
              <a:gd name="T10" fmla="*/ 2147483647 w 17"/>
              <a:gd name="T11" fmla="*/ 0 h 65"/>
              <a:gd name="T12" fmla="*/ 2147483647 w 17"/>
              <a:gd name="T13" fmla="*/ 2147483647 h 65"/>
              <a:gd name="T14" fmla="*/ 2147483647 w 17"/>
              <a:gd name="T15" fmla="*/ 2147483647 h 65"/>
              <a:gd name="T16" fmla="*/ 0 w 17"/>
              <a:gd name="T17" fmla="*/ 2147483647 h 65"/>
              <a:gd name="T18" fmla="*/ 0 w 17"/>
              <a:gd name="T19" fmla="*/ 2147483647 h 65"/>
              <a:gd name="T20" fmla="*/ 0 w 17"/>
              <a:gd name="T21" fmla="*/ 2147483647 h 65"/>
              <a:gd name="T22" fmla="*/ 2147483647 w 17"/>
              <a:gd name="T23" fmla="*/ 2147483647 h 65"/>
              <a:gd name="T24" fmla="*/ 2147483647 w 17"/>
              <a:gd name="T25" fmla="*/ 2147483647 h 65"/>
              <a:gd name="T26" fmla="*/ 2147483647 w 17"/>
              <a:gd name="T27" fmla="*/ 2147483647 h 65"/>
              <a:gd name="T28" fmla="*/ 2147483647 w 17"/>
              <a:gd name="T29" fmla="*/ 2147483647 h 65"/>
              <a:gd name="T30" fmla="*/ 2147483647 w 17"/>
              <a:gd name="T31" fmla="*/ 2147483647 h 65"/>
              <a:gd name="T32" fmla="*/ 2147483647 w 17"/>
              <a:gd name="T33" fmla="*/ 2147483647 h 65"/>
              <a:gd name="T34" fmla="*/ 2147483647 w 17"/>
              <a:gd name="T35" fmla="*/ 2147483647 h 65"/>
              <a:gd name="T36" fmla="*/ 2147483647 w 17"/>
              <a:gd name="T37" fmla="*/ 2147483647 h 6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7"/>
              <a:gd name="T58" fmla="*/ 0 h 65"/>
              <a:gd name="T59" fmla="*/ 17 w 17"/>
              <a:gd name="T60" fmla="*/ 65 h 6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7" h="65">
                <a:moveTo>
                  <a:pt x="17" y="2"/>
                </a:moveTo>
                <a:lnTo>
                  <a:pt x="17" y="2"/>
                </a:lnTo>
                <a:lnTo>
                  <a:pt x="16" y="1"/>
                </a:lnTo>
                <a:lnTo>
                  <a:pt x="14" y="1"/>
                </a:lnTo>
                <a:lnTo>
                  <a:pt x="11" y="1"/>
                </a:lnTo>
                <a:lnTo>
                  <a:pt x="9" y="0"/>
                </a:lnTo>
                <a:lnTo>
                  <a:pt x="6" y="1"/>
                </a:lnTo>
                <a:lnTo>
                  <a:pt x="2" y="2"/>
                </a:lnTo>
                <a:lnTo>
                  <a:pt x="0" y="3"/>
                </a:lnTo>
                <a:lnTo>
                  <a:pt x="0" y="65"/>
                </a:lnTo>
                <a:lnTo>
                  <a:pt x="1" y="65"/>
                </a:lnTo>
                <a:lnTo>
                  <a:pt x="3" y="65"/>
                </a:lnTo>
                <a:lnTo>
                  <a:pt x="6" y="64"/>
                </a:lnTo>
                <a:lnTo>
                  <a:pt x="8" y="64"/>
                </a:lnTo>
                <a:lnTo>
                  <a:pt x="11" y="63"/>
                </a:lnTo>
                <a:lnTo>
                  <a:pt x="14" y="61"/>
                </a:lnTo>
                <a:lnTo>
                  <a:pt x="17" y="58"/>
                </a:lnTo>
                <a:lnTo>
                  <a:pt x="17" y="2"/>
                </a:lnTo>
                <a:close/>
              </a:path>
            </a:pathLst>
          </a:custGeom>
          <a:solidFill>
            <a:srgbClr val="BC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1371600" y="3652838"/>
            <a:ext cx="22225" cy="74612"/>
          </a:xfrm>
          <a:custGeom>
            <a:avLst/>
            <a:gdLst>
              <a:gd name="T0" fmla="*/ 2147483647 w 14"/>
              <a:gd name="T1" fmla="*/ 2147483647 h 47"/>
              <a:gd name="T2" fmla="*/ 2147483647 w 14"/>
              <a:gd name="T3" fmla="*/ 2147483647 h 47"/>
              <a:gd name="T4" fmla="*/ 2147483647 w 14"/>
              <a:gd name="T5" fmla="*/ 2147483647 h 47"/>
              <a:gd name="T6" fmla="*/ 2147483647 w 14"/>
              <a:gd name="T7" fmla="*/ 2147483647 h 47"/>
              <a:gd name="T8" fmla="*/ 2147483647 w 14"/>
              <a:gd name="T9" fmla="*/ 0 h 47"/>
              <a:gd name="T10" fmla="*/ 2147483647 w 14"/>
              <a:gd name="T11" fmla="*/ 0 h 47"/>
              <a:gd name="T12" fmla="*/ 2147483647 w 14"/>
              <a:gd name="T13" fmla="*/ 2147483647 h 47"/>
              <a:gd name="T14" fmla="*/ 2147483647 w 14"/>
              <a:gd name="T15" fmla="*/ 2147483647 h 47"/>
              <a:gd name="T16" fmla="*/ 0 w 14"/>
              <a:gd name="T17" fmla="*/ 2147483647 h 47"/>
              <a:gd name="T18" fmla="*/ 0 w 14"/>
              <a:gd name="T19" fmla="*/ 2147483647 h 47"/>
              <a:gd name="T20" fmla="*/ 2147483647 w 14"/>
              <a:gd name="T21" fmla="*/ 2147483647 h 47"/>
              <a:gd name="T22" fmla="*/ 2147483647 w 14"/>
              <a:gd name="T23" fmla="*/ 2147483647 h 47"/>
              <a:gd name="T24" fmla="*/ 2147483647 w 14"/>
              <a:gd name="T25" fmla="*/ 2147483647 h 47"/>
              <a:gd name="T26" fmla="*/ 2147483647 w 14"/>
              <a:gd name="T27" fmla="*/ 2147483647 h 47"/>
              <a:gd name="T28" fmla="*/ 2147483647 w 14"/>
              <a:gd name="T29" fmla="*/ 2147483647 h 47"/>
              <a:gd name="T30" fmla="*/ 2147483647 w 14"/>
              <a:gd name="T31" fmla="*/ 2147483647 h 47"/>
              <a:gd name="T32" fmla="*/ 2147483647 w 14"/>
              <a:gd name="T33" fmla="*/ 2147483647 h 47"/>
              <a:gd name="T34" fmla="*/ 2147483647 w 14"/>
              <a:gd name="T35" fmla="*/ 2147483647 h 47"/>
              <a:gd name="T36" fmla="*/ 2147483647 w 14"/>
              <a:gd name="T37" fmla="*/ 2147483647 h 4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47"/>
              <a:gd name="T59" fmla="*/ 14 w 14"/>
              <a:gd name="T60" fmla="*/ 47 h 4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47">
                <a:moveTo>
                  <a:pt x="14" y="1"/>
                </a:moveTo>
                <a:lnTo>
                  <a:pt x="14" y="1"/>
                </a:lnTo>
                <a:lnTo>
                  <a:pt x="13" y="1"/>
                </a:lnTo>
                <a:lnTo>
                  <a:pt x="11" y="1"/>
                </a:lnTo>
                <a:lnTo>
                  <a:pt x="9" y="0"/>
                </a:lnTo>
                <a:lnTo>
                  <a:pt x="8" y="0"/>
                </a:lnTo>
                <a:lnTo>
                  <a:pt x="6" y="1"/>
                </a:lnTo>
                <a:lnTo>
                  <a:pt x="2" y="1"/>
                </a:lnTo>
                <a:lnTo>
                  <a:pt x="0" y="4"/>
                </a:lnTo>
                <a:lnTo>
                  <a:pt x="0" y="47"/>
                </a:lnTo>
                <a:lnTo>
                  <a:pt x="1" y="47"/>
                </a:lnTo>
                <a:lnTo>
                  <a:pt x="1" y="46"/>
                </a:lnTo>
                <a:lnTo>
                  <a:pt x="3" y="46"/>
                </a:lnTo>
                <a:lnTo>
                  <a:pt x="4" y="46"/>
                </a:lnTo>
                <a:lnTo>
                  <a:pt x="7" y="44"/>
                </a:lnTo>
                <a:lnTo>
                  <a:pt x="9" y="44"/>
                </a:lnTo>
                <a:lnTo>
                  <a:pt x="11" y="43"/>
                </a:lnTo>
                <a:lnTo>
                  <a:pt x="14" y="41"/>
                </a:lnTo>
                <a:lnTo>
                  <a:pt x="14" y="1"/>
                </a:lnTo>
                <a:close/>
              </a:path>
            </a:pathLst>
          </a:custGeom>
          <a:solidFill>
            <a:srgbClr val="D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1373188" y="3654425"/>
            <a:ext cx="14287" cy="42863"/>
          </a:xfrm>
          <a:custGeom>
            <a:avLst/>
            <a:gdLst>
              <a:gd name="T0" fmla="*/ 2147483647 w 9"/>
              <a:gd name="T1" fmla="*/ 2147483647 h 27"/>
              <a:gd name="T2" fmla="*/ 2147483647 w 9"/>
              <a:gd name="T3" fmla="*/ 2147483647 h 27"/>
              <a:gd name="T4" fmla="*/ 2147483647 w 9"/>
              <a:gd name="T5" fmla="*/ 2147483647 h 27"/>
              <a:gd name="T6" fmla="*/ 2147483647 w 9"/>
              <a:gd name="T7" fmla="*/ 2147483647 h 27"/>
              <a:gd name="T8" fmla="*/ 2147483647 w 9"/>
              <a:gd name="T9" fmla="*/ 0 h 27"/>
              <a:gd name="T10" fmla="*/ 2147483647 w 9"/>
              <a:gd name="T11" fmla="*/ 0 h 27"/>
              <a:gd name="T12" fmla="*/ 2147483647 w 9"/>
              <a:gd name="T13" fmla="*/ 0 h 27"/>
              <a:gd name="T14" fmla="*/ 2147483647 w 9"/>
              <a:gd name="T15" fmla="*/ 2147483647 h 27"/>
              <a:gd name="T16" fmla="*/ 0 w 9"/>
              <a:gd name="T17" fmla="*/ 2147483647 h 27"/>
              <a:gd name="T18" fmla="*/ 0 w 9"/>
              <a:gd name="T19" fmla="*/ 2147483647 h 27"/>
              <a:gd name="T20" fmla="*/ 0 w 9"/>
              <a:gd name="T21" fmla="*/ 2147483647 h 27"/>
              <a:gd name="T22" fmla="*/ 2147483647 w 9"/>
              <a:gd name="T23" fmla="*/ 2147483647 h 27"/>
              <a:gd name="T24" fmla="*/ 2147483647 w 9"/>
              <a:gd name="T25" fmla="*/ 2147483647 h 27"/>
              <a:gd name="T26" fmla="*/ 2147483647 w 9"/>
              <a:gd name="T27" fmla="*/ 2147483647 h 27"/>
              <a:gd name="T28" fmla="*/ 2147483647 w 9"/>
              <a:gd name="T29" fmla="*/ 2147483647 h 27"/>
              <a:gd name="T30" fmla="*/ 2147483647 w 9"/>
              <a:gd name="T31" fmla="*/ 2147483647 h 27"/>
              <a:gd name="T32" fmla="*/ 2147483647 w 9"/>
              <a:gd name="T33" fmla="*/ 2147483647 h 27"/>
              <a:gd name="T34" fmla="*/ 2147483647 w 9"/>
              <a:gd name="T35" fmla="*/ 2147483647 h 27"/>
              <a:gd name="T36" fmla="*/ 2147483647 w 9"/>
              <a:gd name="T37" fmla="*/ 2147483647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27"/>
              <a:gd name="T59" fmla="*/ 9 w 9"/>
              <a:gd name="T60" fmla="*/ 27 h 2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27">
                <a:moveTo>
                  <a:pt x="9" y="1"/>
                </a:moveTo>
                <a:lnTo>
                  <a:pt x="9" y="1"/>
                </a:lnTo>
                <a:lnTo>
                  <a:pt x="8" y="1"/>
                </a:lnTo>
                <a:lnTo>
                  <a:pt x="7" y="1"/>
                </a:lnTo>
                <a:lnTo>
                  <a:pt x="6" y="0"/>
                </a:lnTo>
                <a:lnTo>
                  <a:pt x="5" y="0"/>
                </a:lnTo>
                <a:lnTo>
                  <a:pt x="3" y="0"/>
                </a:lnTo>
                <a:lnTo>
                  <a:pt x="1" y="1"/>
                </a:lnTo>
                <a:lnTo>
                  <a:pt x="0" y="3"/>
                </a:lnTo>
                <a:lnTo>
                  <a:pt x="0" y="27"/>
                </a:lnTo>
                <a:lnTo>
                  <a:pt x="1" y="27"/>
                </a:lnTo>
                <a:lnTo>
                  <a:pt x="2" y="27"/>
                </a:lnTo>
                <a:lnTo>
                  <a:pt x="3" y="27"/>
                </a:lnTo>
                <a:lnTo>
                  <a:pt x="5" y="26"/>
                </a:lnTo>
                <a:lnTo>
                  <a:pt x="6" y="26"/>
                </a:lnTo>
                <a:lnTo>
                  <a:pt x="8" y="25"/>
                </a:lnTo>
                <a:lnTo>
                  <a:pt x="9" y="24"/>
                </a:lnTo>
                <a:lnTo>
                  <a:pt x="9" y="1"/>
                </a:lnTo>
                <a:close/>
              </a:path>
            </a:pathLst>
          </a:custGeom>
          <a:solidFill>
            <a:srgbClr val="E5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1549400" y="3776663"/>
            <a:ext cx="22225" cy="20637"/>
          </a:xfrm>
          <a:custGeom>
            <a:avLst/>
            <a:gdLst>
              <a:gd name="T0" fmla="*/ 2147483647 w 14"/>
              <a:gd name="T1" fmla="*/ 2147483647 h 13"/>
              <a:gd name="T2" fmla="*/ 2147483647 w 14"/>
              <a:gd name="T3" fmla="*/ 2147483647 h 13"/>
              <a:gd name="T4" fmla="*/ 2147483647 w 14"/>
              <a:gd name="T5" fmla="*/ 2147483647 h 13"/>
              <a:gd name="T6" fmla="*/ 2147483647 w 14"/>
              <a:gd name="T7" fmla="*/ 2147483647 h 13"/>
              <a:gd name="T8" fmla="*/ 2147483647 w 14"/>
              <a:gd name="T9" fmla="*/ 2147483647 h 13"/>
              <a:gd name="T10" fmla="*/ 2147483647 w 14"/>
              <a:gd name="T11" fmla="*/ 2147483647 h 13"/>
              <a:gd name="T12" fmla="*/ 2147483647 w 14"/>
              <a:gd name="T13" fmla="*/ 2147483647 h 13"/>
              <a:gd name="T14" fmla="*/ 2147483647 w 14"/>
              <a:gd name="T15" fmla="*/ 2147483647 h 13"/>
              <a:gd name="T16" fmla="*/ 2147483647 w 14"/>
              <a:gd name="T17" fmla="*/ 2147483647 h 13"/>
              <a:gd name="T18" fmla="*/ 2147483647 w 14"/>
              <a:gd name="T19" fmla="*/ 2147483647 h 13"/>
              <a:gd name="T20" fmla="*/ 2147483647 w 14"/>
              <a:gd name="T21" fmla="*/ 2147483647 h 13"/>
              <a:gd name="T22" fmla="*/ 2147483647 w 14"/>
              <a:gd name="T23" fmla="*/ 2147483647 h 13"/>
              <a:gd name="T24" fmla="*/ 2147483647 w 14"/>
              <a:gd name="T25" fmla="*/ 2147483647 h 13"/>
              <a:gd name="T26" fmla="*/ 2147483647 w 14"/>
              <a:gd name="T27" fmla="*/ 0 h 13"/>
              <a:gd name="T28" fmla="*/ 2147483647 w 14"/>
              <a:gd name="T29" fmla="*/ 0 h 13"/>
              <a:gd name="T30" fmla="*/ 2147483647 w 14"/>
              <a:gd name="T31" fmla="*/ 0 h 13"/>
              <a:gd name="T32" fmla="*/ 2147483647 w 14"/>
              <a:gd name="T33" fmla="*/ 0 h 13"/>
              <a:gd name="T34" fmla="*/ 2147483647 w 14"/>
              <a:gd name="T35" fmla="*/ 0 h 13"/>
              <a:gd name="T36" fmla="*/ 2147483647 w 14"/>
              <a:gd name="T37" fmla="*/ 0 h 13"/>
              <a:gd name="T38" fmla="*/ 2147483647 w 14"/>
              <a:gd name="T39" fmla="*/ 0 h 13"/>
              <a:gd name="T40" fmla="*/ 2147483647 w 14"/>
              <a:gd name="T41" fmla="*/ 2147483647 h 13"/>
              <a:gd name="T42" fmla="*/ 2147483647 w 14"/>
              <a:gd name="T43" fmla="*/ 2147483647 h 13"/>
              <a:gd name="T44" fmla="*/ 2147483647 w 14"/>
              <a:gd name="T45" fmla="*/ 2147483647 h 13"/>
              <a:gd name="T46" fmla="*/ 0 w 14"/>
              <a:gd name="T47" fmla="*/ 2147483647 h 13"/>
              <a:gd name="T48" fmla="*/ 0 w 14"/>
              <a:gd name="T49" fmla="*/ 2147483647 h 13"/>
              <a:gd name="T50" fmla="*/ 0 w 14"/>
              <a:gd name="T51" fmla="*/ 2147483647 h 13"/>
              <a:gd name="T52" fmla="*/ 2147483647 w 14"/>
              <a:gd name="T53" fmla="*/ 2147483647 h 13"/>
              <a:gd name="T54" fmla="*/ 2147483647 w 14"/>
              <a:gd name="T55" fmla="*/ 2147483647 h 13"/>
              <a:gd name="T56" fmla="*/ 2147483647 w 14"/>
              <a:gd name="T57" fmla="*/ 2147483647 h 13"/>
              <a:gd name="T58" fmla="*/ 2147483647 w 14"/>
              <a:gd name="T59" fmla="*/ 2147483647 h 13"/>
              <a:gd name="T60" fmla="*/ 2147483647 w 14"/>
              <a:gd name="T61" fmla="*/ 2147483647 h 13"/>
              <a:gd name="T62" fmla="*/ 2147483647 w 14"/>
              <a:gd name="T63" fmla="*/ 2147483647 h 13"/>
              <a:gd name="T64" fmla="*/ 2147483647 w 14"/>
              <a:gd name="T65" fmla="*/ 2147483647 h 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"/>
              <a:gd name="T100" fmla="*/ 0 h 13"/>
              <a:gd name="T101" fmla="*/ 14 w 14"/>
              <a:gd name="T102" fmla="*/ 13 h 1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" h="13">
                <a:moveTo>
                  <a:pt x="7" y="13"/>
                </a:moveTo>
                <a:lnTo>
                  <a:pt x="8" y="13"/>
                </a:lnTo>
                <a:lnTo>
                  <a:pt x="9" y="13"/>
                </a:lnTo>
                <a:lnTo>
                  <a:pt x="10" y="12"/>
                </a:lnTo>
                <a:lnTo>
                  <a:pt x="11" y="11"/>
                </a:lnTo>
                <a:lnTo>
                  <a:pt x="13" y="11"/>
                </a:lnTo>
                <a:lnTo>
                  <a:pt x="13" y="10"/>
                </a:lnTo>
                <a:lnTo>
                  <a:pt x="14" y="7"/>
                </a:lnTo>
                <a:lnTo>
                  <a:pt x="14" y="6"/>
                </a:lnTo>
                <a:lnTo>
                  <a:pt x="14" y="5"/>
                </a:lnTo>
                <a:lnTo>
                  <a:pt x="13" y="4"/>
                </a:lnTo>
                <a:lnTo>
                  <a:pt x="13" y="3"/>
                </a:lnTo>
                <a:lnTo>
                  <a:pt x="11" y="2"/>
                </a:lnTo>
                <a:lnTo>
                  <a:pt x="10" y="0"/>
                </a:lnTo>
                <a:lnTo>
                  <a:pt x="9" y="0"/>
                </a:lnTo>
                <a:lnTo>
                  <a:pt x="8" y="0"/>
                </a:lnTo>
                <a:lnTo>
                  <a:pt x="7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7"/>
                </a:lnTo>
                <a:lnTo>
                  <a:pt x="1" y="10"/>
                </a:lnTo>
                <a:lnTo>
                  <a:pt x="1" y="11"/>
                </a:lnTo>
                <a:lnTo>
                  <a:pt x="2" y="11"/>
                </a:lnTo>
                <a:lnTo>
                  <a:pt x="3" y="12"/>
                </a:lnTo>
                <a:lnTo>
                  <a:pt x="4" y="13"/>
                </a:lnTo>
                <a:lnTo>
                  <a:pt x="6" y="13"/>
                </a:lnTo>
                <a:lnTo>
                  <a:pt x="7" y="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1"/>
          <p:cNvSpPr>
            <a:spLocks/>
          </p:cNvSpPr>
          <p:nvPr/>
        </p:nvSpPr>
        <p:spPr bwMode="auto">
          <a:xfrm>
            <a:off x="1484313" y="3776663"/>
            <a:ext cx="11112" cy="11112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2147483647 h 7"/>
              <a:gd name="T4" fmla="*/ 2147483647 w 7"/>
              <a:gd name="T5" fmla="*/ 2147483647 h 7"/>
              <a:gd name="T6" fmla="*/ 2147483647 w 7"/>
              <a:gd name="T7" fmla="*/ 2147483647 h 7"/>
              <a:gd name="T8" fmla="*/ 2147483647 w 7"/>
              <a:gd name="T9" fmla="*/ 2147483647 h 7"/>
              <a:gd name="T10" fmla="*/ 2147483647 w 7"/>
              <a:gd name="T11" fmla="*/ 2147483647 h 7"/>
              <a:gd name="T12" fmla="*/ 2147483647 w 7"/>
              <a:gd name="T13" fmla="*/ 2147483647 h 7"/>
              <a:gd name="T14" fmla="*/ 2147483647 w 7"/>
              <a:gd name="T15" fmla="*/ 0 h 7"/>
              <a:gd name="T16" fmla="*/ 2147483647 w 7"/>
              <a:gd name="T17" fmla="*/ 0 h 7"/>
              <a:gd name="T18" fmla="*/ 2147483647 w 7"/>
              <a:gd name="T19" fmla="*/ 0 h 7"/>
              <a:gd name="T20" fmla="*/ 2147483647 w 7"/>
              <a:gd name="T21" fmla="*/ 2147483647 h 7"/>
              <a:gd name="T22" fmla="*/ 0 w 7"/>
              <a:gd name="T23" fmla="*/ 2147483647 h 7"/>
              <a:gd name="T24" fmla="*/ 0 w 7"/>
              <a:gd name="T25" fmla="*/ 2147483647 h 7"/>
              <a:gd name="T26" fmla="*/ 0 w 7"/>
              <a:gd name="T27" fmla="*/ 2147483647 h 7"/>
              <a:gd name="T28" fmla="*/ 2147483647 w 7"/>
              <a:gd name="T29" fmla="*/ 2147483647 h 7"/>
              <a:gd name="T30" fmla="*/ 2147483647 w 7"/>
              <a:gd name="T31" fmla="*/ 2147483647 h 7"/>
              <a:gd name="T32" fmla="*/ 2147483647 w 7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"/>
              <a:gd name="T52" fmla="*/ 0 h 7"/>
              <a:gd name="T53" fmla="*/ 7 w 7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" h="7">
                <a:moveTo>
                  <a:pt x="3" y="7"/>
                </a:moveTo>
                <a:lnTo>
                  <a:pt x="5" y="6"/>
                </a:lnTo>
                <a:lnTo>
                  <a:pt x="6" y="6"/>
                </a:lnTo>
                <a:lnTo>
                  <a:pt x="6" y="5"/>
                </a:lnTo>
                <a:lnTo>
                  <a:pt x="7" y="4"/>
                </a:lnTo>
                <a:lnTo>
                  <a:pt x="6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1" y="2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6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1503363" y="3776663"/>
            <a:ext cx="7937" cy="11112"/>
          </a:xfrm>
          <a:custGeom>
            <a:avLst/>
            <a:gdLst>
              <a:gd name="T0" fmla="*/ 2147483647 w 5"/>
              <a:gd name="T1" fmla="*/ 2147483647 h 7"/>
              <a:gd name="T2" fmla="*/ 2147483647 w 5"/>
              <a:gd name="T3" fmla="*/ 2147483647 h 7"/>
              <a:gd name="T4" fmla="*/ 2147483647 w 5"/>
              <a:gd name="T5" fmla="*/ 2147483647 h 7"/>
              <a:gd name="T6" fmla="*/ 2147483647 w 5"/>
              <a:gd name="T7" fmla="*/ 2147483647 h 7"/>
              <a:gd name="T8" fmla="*/ 2147483647 w 5"/>
              <a:gd name="T9" fmla="*/ 2147483647 h 7"/>
              <a:gd name="T10" fmla="*/ 2147483647 w 5"/>
              <a:gd name="T11" fmla="*/ 2147483647 h 7"/>
              <a:gd name="T12" fmla="*/ 2147483647 w 5"/>
              <a:gd name="T13" fmla="*/ 2147483647 h 7"/>
              <a:gd name="T14" fmla="*/ 2147483647 w 5"/>
              <a:gd name="T15" fmla="*/ 0 h 7"/>
              <a:gd name="T16" fmla="*/ 2147483647 w 5"/>
              <a:gd name="T17" fmla="*/ 0 h 7"/>
              <a:gd name="T18" fmla="*/ 2147483647 w 5"/>
              <a:gd name="T19" fmla="*/ 0 h 7"/>
              <a:gd name="T20" fmla="*/ 2147483647 w 5"/>
              <a:gd name="T21" fmla="*/ 2147483647 h 7"/>
              <a:gd name="T22" fmla="*/ 0 w 5"/>
              <a:gd name="T23" fmla="*/ 2147483647 h 7"/>
              <a:gd name="T24" fmla="*/ 0 w 5"/>
              <a:gd name="T25" fmla="*/ 2147483647 h 7"/>
              <a:gd name="T26" fmla="*/ 0 w 5"/>
              <a:gd name="T27" fmla="*/ 2147483647 h 7"/>
              <a:gd name="T28" fmla="*/ 2147483647 w 5"/>
              <a:gd name="T29" fmla="*/ 2147483647 h 7"/>
              <a:gd name="T30" fmla="*/ 2147483647 w 5"/>
              <a:gd name="T31" fmla="*/ 2147483647 h 7"/>
              <a:gd name="T32" fmla="*/ 2147483647 w 5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"/>
              <a:gd name="T52" fmla="*/ 0 h 7"/>
              <a:gd name="T53" fmla="*/ 5 w 5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" h="7">
                <a:moveTo>
                  <a:pt x="3" y="7"/>
                </a:moveTo>
                <a:lnTo>
                  <a:pt x="4" y="7"/>
                </a:lnTo>
                <a:lnTo>
                  <a:pt x="5" y="6"/>
                </a:lnTo>
                <a:lnTo>
                  <a:pt x="5" y="5"/>
                </a:lnTo>
                <a:lnTo>
                  <a:pt x="5" y="4"/>
                </a:lnTo>
                <a:lnTo>
                  <a:pt x="5" y="3"/>
                </a:lnTo>
                <a:lnTo>
                  <a:pt x="5" y="2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1430338" y="3630613"/>
            <a:ext cx="30162" cy="146050"/>
          </a:xfrm>
          <a:custGeom>
            <a:avLst/>
            <a:gdLst>
              <a:gd name="T0" fmla="*/ 2147483647 w 19"/>
              <a:gd name="T1" fmla="*/ 2147483647 h 92"/>
              <a:gd name="T2" fmla="*/ 2147483647 w 19"/>
              <a:gd name="T3" fmla="*/ 2147483647 h 92"/>
              <a:gd name="T4" fmla="*/ 2147483647 w 19"/>
              <a:gd name="T5" fmla="*/ 2147483647 h 92"/>
              <a:gd name="T6" fmla="*/ 2147483647 w 19"/>
              <a:gd name="T7" fmla="*/ 2147483647 h 92"/>
              <a:gd name="T8" fmla="*/ 2147483647 w 19"/>
              <a:gd name="T9" fmla="*/ 2147483647 h 92"/>
              <a:gd name="T10" fmla="*/ 0 w 19"/>
              <a:gd name="T11" fmla="*/ 2147483647 h 92"/>
              <a:gd name="T12" fmla="*/ 0 w 19"/>
              <a:gd name="T13" fmla="*/ 2147483647 h 92"/>
              <a:gd name="T14" fmla="*/ 2147483647 w 19"/>
              <a:gd name="T15" fmla="*/ 2147483647 h 92"/>
              <a:gd name="T16" fmla="*/ 2147483647 w 19"/>
              <a:gd name="T17" fmla="*/ 2147483647 h 92"/>
              <a:gd name="T18" fmla="*/ 2147483647 w 19"/>
              <a:gd name="T19" fmla="*/ 2147483647 h 92"/>
              <a:gd name="T20" fmla="*/ 2147483647 w 19"/>
              <a:gd name="T21" fmla="*/ 2147483647 h 92"/>
              <a:gd name="T22" fmla="*/ 2147483647 w 19"/>
              <a:gd name="T23" fmla="*/ 2147483647 h 92"/>
              <a:gd name="T24" fmla="*/ 2147483647 w 19"/>
              <a:gd name="T25" fmla="*/ 2147483647 h 92"/>
              <a:gd name="T26" fmla="*/ 2147483647 w 19"/>
              <a:gd name="T27" fmla="*/ 2147483647 h 92"/>
              <a:gd name="T28" fmla="*/ 2147483647 w 19"/>
              <a:gd name="T29" fmla="*/ 2147483647 h 92"/>
              <a:gd name="T30" fmla="*/ 2147483647 w 19"/>
              <a:gd name="T31" fmla="*/ 2147483647 h 92"/>
              <a:gd name="T32" fmla="*/ 2147483647 w 19"/>
              <a:gd name="T33" fmla="*/ 2147483647 h 92"/>
              <a:gd name="T34" fmla="*/ 2147483647 w 19"/>
              <a:gd name="T35" fmla="*/ 2147483647 h 92"/>
              <a:gd name="T36" fmla="*/ 2147483647 w 19"/>
              <a:gd name="T37" fmla="*/ 0 h 92"/>
              <a:gd name="T38" fmla="*/ 2147483647 w 19"/>
              <a:gd name="T39" fmla="*/ 0 h 92"/>
              <a:gd name="T40" fmla="*/ 2147483647 w 19"/>
              <a:gd name="T41" fmla="*/ 0 h 92"/>
              <a:gd name="T42" fmla="*/ 2147483647 w 19"/>
              <a:gd name="T43" fmla="*/ 0 h 92"/>
              <a:gd name="T44" fmla="*/ 2147483647 w 19"/>
              <a:gd name="T45" fmla="*/ 0 h 92"/>
              <a:gd name="T46" fmla="*/ 2147483647 w 19"/>
              <a:gd name="T47" fmla="*/ 0 h 92"/>
              <a:gd name="T48" fmla="*/ 2147483647 w 19"/>
              <a:gd name="T49" fmla="*/ 0 h 92"/>
              <a:gd name="T50" fmla="*/ 2147483647 w 19"/>
              <a:gd name="T51" fmla="*/ 2147483647 h 9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"/>
              <a:gd name="T79" fmla="*/ 0 h 92"/>
              <a:gd name="T80" fmla="*/ 19 w 19"/>
              <a:gd name="T81" fmla="*/ 92 h 9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" h="92">
                <a:moveTo>
                  <a:pt x="6" y="1"/>
                </a:moveTo>
                <a:lnTo>
                  <a:pt x="6" y="4"/>
                </a:lnTo>
                <a:lnTo>
                  <a:pt x="4" y="8"/>
                </a:lnTo>
                <a:lnTo>
                  <a:pt x="2" y="16"/>
                </a:lnTo>
                <a:lnTo>
                  <a:pt x="1" y="28"/>
                </a:lnTo>
                <a:lnTo>
                  <a:pt x="0" y="41"/>
                </a:lnTo>
                <a:lnTo>
                  <a:pt x="0" y="56"/>
                </a:lnTo>
                <a:lnTo>
                  <a:pt x="1" y="74"/>
                </a:lnTo>
                <a:lnTo>
                  <a:pt x="5" y="92"/>
                </a:lnTo>
                <a:lnTo>
                  <a:pt x="19" y="91"/>
                </a:lnTo>
                <a:lnTo>
                  <a:pt x="18" y="89"/>
                </a:lnTo>
                <a:lnTo>
                  <a:pt x="16" y="81"/>
                </a:lnTo>
                <a:lnTo>
                  <a:pt x="15" y="70"/>
                </a:lnTo>
                <a:lnTo>
                  <a:pt x="14" y="56"/>
                </a:lnTo>
                <a:lnTo>
                  <a:pt x="13" y="42"/>
                </a:lnTo>
                <a:lnTo>
                  <a:pt x="13" y="27"/>
                </a:lnTo>
                <a:lnTo>
                  <a:pt x="15" y="13"/>
                </a:lnTo>
                <a:lnTo>
                  <a:pt x="19" y="1"/>
                </a:lnTo>
                <a:lnTo>
                  <a:pt x="19" y="0"/>
                </a:lnTo>
                <a:lnTo>
                  <a:pt x="18" y="0"/>
                </a:lnTo>
                <a:lnTo>
                  <a:pt x="16" y="0"/>
                </a:lnTo>
                <a:lnTo>
                  <a:pt x="14" y="0"/>
                </a:lnTo>
                <a:lnTo>
                  <a:pt x="11" y="0"/>
                </a:lnTo>
                <a:lnTo>
                  <a:pt x="6" y="1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1585913" y="3611563"/>
            <a:ext cx="42862" cy="163512"/>
          </a:xfrm>
          <a:custGeom>
            <a:avLst/>
            <a:gdLst>
              <a:gd name="T0" fmla="*/ 2147483647 w 27"/>
              <a:gd name="T1" fmla="*/ 0 h 103"/>
              <a:gd name="T2" fmla="*/ 2147483647 w 27"/>
              <a:gd name="T3" fmla="*/ 2147483647 h 103"/>
              <a:gd name="T4" fmla="*/ 2147483647 w 27"/>
              <a:gd name="T5" fmla="*/ 2147483647 h 103"/>
              <a:gd name="T6" fmla="*/ 2147483647 w 27"/>
              <a:gd name="T7" fmla="*/ 2147483647 h 103"/>
              <a:gd name="T8" fmla="*/ 2147483647 w 27"/>
              <a:gd name="T9" fmla="*/ 2147483647 h 103"/>
              <a:gd name="T10" fmla="*/ 2147483647 w 27"/>
              <a:gd name="T11" fmla="*/ 2147483647 h 103"/>
              <a:gd name="T12" fmla="*/ 2147483647 w 27"/>
              <a:gd name="T13" fmla="*/ 2147483647 h 103"/>
              <a:gd name="T14" fmla="*/ 2147483647 w 27"/>
              <a:gd name="T15" fmla="*/ 2147483647 h 103"/>
              <a:gd name="T16" fmla="*/ 2147483647 w 27"/>
              <a:gd name="T17" fmla="*/ 2147483647 h 103"/>
              <a:gd name="T18" fmla="*/ 2147483647 w 27"/>
              <a:gd name="T19" fmla="*/ 2147483647 h 103"/>
              <a:gd name="T20" fmla="*/ 2147483647 w 27"/>
              <a:gd name="T21" fmla="*/ 2147483647 h 103"/>
              <a:gd name="T22" fmla="*/ 2147483647 w 27"/>
              <a:gd name="T23" fmla="*/ 2147483647 h 103"/>
              <a:gd name="T24" fmla="*/ 2147483647 w 27"/>
              <a:gd name="T25" fmla="*/ 2147483647 h 103"/>
              <a:gd name="T26" fmla="*/ 2147483647 w 27"/>
              <a:gd name="T27" fmla="*/ 2147483647 h 103"/>
              <a:gd name="T28" fmla="*/ 0 w 27"/>
              <a:gd name="T29" fmla="*/ 2147483647 h 103"/>
              <a:gd name="T30" fmla="*/ 2147483647 w 27"/>
              <a:gd name="T31" fmla="*/ 2147483647 h 103"/>
              <a:gd name="T32" fmla="*/ 2147483647 w 27"/>
              <a:gd name="T33" fmla="*/ 2147483647 h 103"/>
              <a:gd name="T34" fmla="*/ 2147483647 w 27"/>
              <a:gd name="T35" fmla="*/ 0 h 103"/>
              <a:gd name="T36" fmla="*/ 2147483647 w 27"/>
              <a:gd name="T37" fmla="*/ 0 h 10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7"/>
              <a:gd name="T58" fmla="*/ 0 h 103"/>
              <a:gd name="T59" fmla="*/ 27 w 27"/>
              <a:gd name="T60" fmla="*/ 103 h 10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7" h="103">
                <a:moveTo>
                  <a:pt x="27" y="0"/>
                </a:moveTo>
                <a:lnTo>
                  <a:pt x="26" y="2"/>
                </a:lnTo>
                <a:lnTo>
                  <a:pt x="25" y="4"/>
                </a:lnTo>
                <a:lnTo>
                  <a:pt x="22" y="10"/>
                </a:lnTo>
                <a:lnTo>
                  <a:pt x="20" y="18"/>
                </a:lnTo>
                <a:lnTo>
                  <a:pt x="18" y="32"/>
                </a:lnTo>
                <a:lnTo>
                  <a:pt x="16" y="49"/>
                </a:lnTo>
                <a:lnTo>
                  <a:pt x="18" y="73"/>
                </a:lnTo>
                <a:lnTo>
                  <a:pt x="20" y="103"/>
                </a:lnTo>
                <a:lnTo>
                  <a:pt x="5" y="103"/>
                </a:lnTo>
                <a:lnTo>
                  <a:pt x="5" y="101"/>
                </a:lnTo>
                <a:lnTo>
                  <a:pt x="4" y="92"/>
                </a:lnTo>
                <a:lnTo>
                  <a:pt x="2" y="80"/>
                </a:lnTo>
                <a:lnTo>
                  <a:pt x="1" y="65"/>
                </a:lnTo>
                <a:lnTo>
                  <a:pt x="0" y="47"/>
                </a:lnTo>
                <a:lnTo>
                  <a:pt x="1" y="31"/>
                </a:lnTo>
                <a:lnTo>
                  <a:pt x="4" y="14"/>
                </a:lnTo>
                <a:lnTo>
                  <a:pt x="9" y="0"/>
                </a:lnTo>
                <a:lnTo>
                  <a:pt x="27" y="0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1430338" y="3638550"/>
            <a:ext cx="28575" cy="127000"/>
          </a:xfrm>
          <a:custGeom>
            <a:avLst/>
            <a:gdLst>
              <a:gd name="T0" fmla="*/ 2147483647 w 18"/>
              <a:gd name="T1" fmla="*/ 2147483647 h 80"/>
              <a:gd name="T2" fmla="*/ 2147483647 w 18"/>
              <a:gd name="T3" fmla="*/ 2147483647 h 80"/>
              <a:gd name="T4" fmla="*/ 2147483647 w 18"/>
              <a:gd name="T5" fmla="*/ 2147483647 h 80"/>
              <a:gd name="T6" fmla="*/ 2147483647 w 18"/>
              <a:gd name="T7" fmla="*/ 2147483647 h 80"/>
              <a:gd name="T8" fmla="*/ 2147483647 w 18"/>
              <a:gd name="T9" fmla="*/ 2147483647 h 80"/>
              <a:gd name="T10" fmla="*/ 0 w 18"/>
              <a:gd name="T11" fmla="*/ 2147483647 h 80"/>
              <a:gd name="T12" fmla="*/ 2147483647 w 18"/>
              <a:gd name="T13" fmla="*/ 2147483647 h 80"/>
              <a:gd name="T14" fmla="*/ 2147483647 w 18"/>
              <a:gd name="T15" fmla="*/ 2147483647 h 80"/>
              <a:gd name="T16" fmla="*/ 2147483647 w 18"/>
              <a:gd name="T17" fmla="*/ 2147483647 h 80"/>
              <a:gd name="T18" fmla="*/ 2147483647 w 18"/>
              <a:gd name="T19" fmla="*/ 2147483647 h 80"/>
              <a:gd name="T20" fmla="*/ 2147483647 w 18"/>
              <a:gd name="T21" fmla="*/ 2147483647 h 80"/>
              <a:gd name="T22" fmla="*/ 2147483647 w 18"/>
              <a:gd name="T23" fmla="*/ 2147483647 h 80"/>
              <a:gd name="T24" fmla="*/ 2147483647 w 18"/>
              <a:gd name="T25" fmla="*/ 2147483647 h 80"/>
              <a:gd name="T26" fmla="*/ 2147483647 w 18"/>
              <a:gd name="T27" fmla="*/ 2147483647 h 80"/>
              <a:gd name="T28" fmla="*/ 2147483647 w 18"/>
              <a:gd name="T29" fmla="*/ 2147483647 h 80"/>
              <a:gd name="T30" fmla="*/ 2147483647 w 18"/>
              <a:gd name="T31" fmla="*/ 2147483647 h 80"/>
              <a:gd name="T32" fmla="*/ 2147483647 w 18"/>
              <a:gd name="T33" fmla="*/ 2147483647 h 80"/>
              <a:gd name="T34" fmla="*/ 2147483647 w 18"/>
              <a:gd name="T35" fmla="*/ 2147483647 h 80"/>
              <a:gd name="T36" fmla="*/ 2147483647 w 18"/>
              <a:gd name="T37" fmla="*/ 2147483647 h 80"/>
              <a:gd name="T38" fmla="*/ 2147483647 w 18"/>
              <a:gd name="T39" fmla="*/ 2147483647 h 80"/>
              <a:gd name="T40" fmla="*/ 2147483647 w 18"/>
              <a:gd name="T41" fmla="*/ 2147483647 h 80"/>
              <a:gd name="T42" fmla="*/ 2147483647 w 18"/>
              <a:gd name="T43" fmla="*/ 0 h 80"/>
              <a:gd name="T44" fmla="*/ 2147483647 w 18"/>
              <a:gd name="T45" fmla="*/ 0 h 80"/>
              <a:gd name="T46" fmla="*/ 2147483647 w 18"/>
              <a:gd name="T47" fmla="*/ 0 h 80"/>
              <a:gd name="T48" fmla="*/ 2147483647 w 18"/>
              <a:gd name="T49" fmla="*/ 2147483647 h 80"/>
              <a:gd name="T50" fmla="*/ 2147483647 w 18"/>
              <a:gd name="T51" fmla="*/ 2147483647 h 8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"/>
              <a:gd name="T79" fmla="*/ 0 h 80"/>
              <a:gd name="T80" fmla="*/ 18 w 18"/>
              <a:gd name="T81" fmla="*/ 80 h 8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" h="80">
                <a:moveTo>
                  <a:pt x="6" y="2"/>
                </a:moveTo>
                <a:lnTo>
                  <a:pt x="6" y="3"/>
                </a:lnTo>
                <a:lnTo>
                  <a:pt x="5" y="8"/>
                </a:lnTo>
                <a:lnTo>
                  <a:pt x="2" y="15"/>
                </a:lnTo>
                <a:lnTo>
                  <a:pt x="1" y="24"/>
                </a:lnTo>
                <a:lnTo>
                  <a:pt x="0" y="36"/>
                </a:lnTo>
                <a:lnTo>
                  <a:pt x="1" y="50"/>
                </a:lnTo>
                <a:lnTo>
                  <a:pt x="2" y="65"/>
                </a:lnTo>
                <a:lnTo>
                  <a:pt x="5" y="80"/>
                </a:lnTo>
                <a:lnTo>
                  <a:pt x="16" y="80"/>
                </a:lnTo>
                <a:lnTo>
                  <a:pt x="16" y="78"/>
                </a:lnTo>
                <a:lnTo>
                  <a:pt x="15" y="71"/>
                </a:lnTo>
                <a:lnTo>
                  <a:pt x="14" y="62"/>
                </a:lnTo>
                <a:lnTo>
                  <a:pt x="13" y="50"/>
                </a:lnTo>
                <a:lnTo>
                  <a:pt x="12" y="37"/>
                </a:lnTo>
                <a:lnTo>
                  <a:pt x="12" y="24"/>
                </a:lnTo>
                <a:lnTo>
                  <a:pt x="14" y="11"/>
                </a:lnTo>
                <a:lnTo>
                  <a:pt x="18" y="1"/>
                </a:lnTo>
                <a:lnTo>
                  <a:pt x="16" y="0"/>
                </a:lnTo>
                <a:lnTo>
                  <a:pt x="15" y="0"/>
                </a:lnTo>
                <a:lnTo>
                  <a:pt x="13" y="0"/>
                </a:lnTo>
                <a:lnTo>
                  <a:pt x="9" y="1"/>
                </a:lnTo>
                <a:lnTo>
                  <a:pt x="6" y="2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1431925" y="3648075"/>
            <a:ext cx="22225" cy="109538"/>
          </a:xfrm>
          <a:custGeom>
            <a:avLst/>
            <a:gdLst>
              <a:gd name="T0" fmla="*/ 2147483647 w 14"/>
              <a:gd name="T1" fmla="*/ 2147483647 h 69"/>
              <a:gd name="T2" fmla="*/ 2147483647 w 14"/>
              <a:gd name="T3" fmla="*/ 2147483647 h 69"/>
              <a:gd name="T4" fmla="*/ 2147483647 w 14"/>
              <a:gd name="T5" fmla="*/ 2147483647 h 69"/>
              <a:gd name="T6" fmla="*/ 2147483647 w 14"/>
              <a:gd name="T7" fmla="*/ 2147483647 h 69"/>
              <a:gd name="T8" fmla="*/ 2147483647 w 14"/>
              <a:gd name="T9" fmla="*/ 2147483647 h 69"/>
              <a:gd name="T10" fmla="*/ 0 w 14"/>
              <a:gd name="T11" fmla="*/ 2147483647 h 69"/>
              <a:gd name="T12" fmla="*/ 0 w 14"/>
              <a:gd name="T13" fmla="*/ 2147483647 h 69"/>
              <a:gd name="T14" fmla="*/ 2147483647 w 14"/>
              <a:gd name="T15" fmla="*/ 2147483647 h 69"/>
              <a:gd name="T16" fmla="*/ 2147483647 w 14"/>
              <a:gd name="T17" fmla="*/ 2147483647 h 69"/>
              <a:gd name="T18" fmla="*/ 2147483647 w 14"/>
              <a:gd name="T19" fmla="*/ 2147483647 h 69"/>
              <a:gd name="T20" fmla="*/ 2147483647 w 14"/>
              <a:gd name="T21" fmla="*/ 2147483647 h 69"/>
              <a:gd name="T22" fmla="*/ 2147483647 w 14"/>
              <a:gd name="T23" fmla="*/ 2147483647 h 69"/>
              <a:gd name="T24" fmla="*/ 2147483647 w 14"/>
              <a:gd name="T25" fmla="*/ 2147483647 h 69"/>
              <a:gd name="T26" fmla="*/ 2147483647 w 14"/>
              <a:gd name="T27" fmla="*/ 2147483647 h 69"/>
              <a:gd name="T28" fmla="*/ 2147483647 w 14"/>
              <a:gd name="T29" fmla="*/ 2147483647 h 69"/>
              <a:gd name="T30" fmla="*/ 2147483647 w 14"/>
              <a:gd name="T31" fmla="*/ 2147483647 h 69"/>
              <a:gd name="T32" fmla="*/ 2147483647 w 14"/>
              <a:gd name="T33" fmla="*/ 2147483647 h 69"/>
              <a:gd name="T34" fmla="*/ 2147483647 w 14"/>
              <a:gd name="T35" fmla="*/ 2147483647 h 69"/>
              <a:gd name="T36" fmla="*/ 2147483647 w 14"/>
              <a:gd name="T37" fmla="*/ 2147483647 h 69"/>
              <a:gd name="T38" fmla="*/ 2147483647 w 14"/>
              <a:gd name="T39" fmla="*/ 0 h 69"/>
              <a:gd name="T40" fmla="*/ 2147483647 w 14"/>
              <a:gd name="T41" fmla="*/ 0 h 69"/>
              <a:gd name="T42" fmla="*/ 2147483647 w 14"/>
              <a:gd name="T43" fmla="*/ 0 h 69"/>
              <a:gd name="T44" fmla="*/ 2147483647 w 14"/>
              <a:gd name="T45" fmla="*/ 0 h 69"/>
              <a:gd name="T46" fmla="*/ 2147483647 w 14"/>
              <a:gd name="T47" fmla="*/ 0 h 69"/>
              <a:gd name="T48" fmla="*/ 2147483647 w 14"/>
              <a:gd name="T49" fmla="*/ 0 h 69"/>
              <a:gd name="T50" fmla="*/ 2147483647 w 14"/>
              <a:gd name="T51" fmla="*/ 2147483647 h 6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"/>
              <a:gd name="T79" fmla="*/ 0 h 69"/>
              <a:gd name="T80" fmla="*/ 14 w 14"/>
              <a:gd name="T81" fmla="*/ 69 h 6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" h="69">
                <a:moveTo>
                  <a:pt x="5" y="1"/>
                </a:moveTo>
                <a:lnTo>
                  <a:pt x="5" y="2"/>
                </a:lnTo>
                <a:lnTo>
                  <a:pt x="4" y="7"/>
                </a:lnTo>
                <a:lnTo>
                  <a:pt x="3" y="12"/>
                </a:lnTo>
                <a:lnTo>
                  <a:pt x="1" y="21"/>
                </a:lnTo>
                <a:lnTo>
                  <a:pt x="0" y="30"/>
                </a:lnTo>
                <a:lnTo>
                  <a:pt x="0" y="42"/>
                </a:lnTo>
                <a:lnTo>
                  <a:pt x="1" y="54"/>
                </a:lnTo>
                <a:lnTo>
                  <a:pt x="4" y="69"/>
                </a:lnTo>
                <a:lnTo>
                  <a:pt x="14" y="67"/>
                </a:lnTo>
                <a:lnTo>
                  <a:pt x="13" y="66"/>
                </a:lnTo>
                <a:lnTo>
                  <a:pt x="13" y="60"/>
                </a:lnTo>
                <a:lnTo>
                  <a:pt x="12" y="52"/>
                </a:lnTo>
                <a:lnTo>
                  <a:pt x="11" y="42"/>
                </a:lnTo>
                <a:lnTo>
                  <a:pt x="10" y="31"/>
                </a:lnTo>
                <a:lnTo>
                  <a:pt x="10" y="19"/>
                </a:lnTo>
                <a:lnTo>
                  <a:pt x="12" y="9"/>
                </a:lnTo>
                <a:lnTo>
                  <a:pt x="14" y="1"/>
                </a:lnTo>
                <a:lnTo>
                  <a:pt x="14" y="0"/>
                </a:lnTo>
                <a:lnTo>
                  <a:pt x="13" y="0"/>
                </a:lnTo>
                <a:lnTo>
                  <a:pt x="11" y="0"/>
                </a:lnTo>
                <a:lnTo>
                  <a:pt x="8" y="0"/>
                </a:lnTo>
                <a:lnTo>
                  <a:pt x="5" y="1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7"/>
          <p:cNvSpPr>
            <a:spLocks/>
          </p:cNvSpPr>
          <p:nvPr/>
        </p:nvSpPr>
        <p:spPr bwMode="auto">
          <a:xfrm>
            <a:off x="1433513" y="3656013"/>
            <a:ext cx="19050" cy="88900"/>
          </a:xfrm>
          <a:custGeom>
            <a:avLst/>
            <a:gdLst>
              <a:gd name="T0" fmla="*/ 2147483647 w 12"/>
              <a:gd name="T1" fmla="*/ 2147483647 h 56"/>
              <a:gd name="T2" fmla="*/ 2147483647 w 12"/>
              <a:gd name="T3" fmla="*/ 2147483647 h 56"/>
              <a:gd name="T4" fmla="*/ 2147483647 w 12"/>
              <a:gd name="T5" fmla="*/ 2147483647 h 56"/>
              <a:gd name="T6" fmla="*/ 2147483647 w 12"/>
              <a:gd name="T7" fmla="*/ 2147483647 h 56"/>
              <a:gd name="T8" fmla="*/ 0 w 12"/>
              <a:gd name="T9" fmla="*/ 2147483647 h 56"/>
              <a:gd name="T10" fmla="*/ 0 w 12"/>
              <a:gd name="T11" fmla="*/ 2147483647 h 56"/>
              <a:gd name="T12" fmla="*/ 0 w 12"/>
              <a:gd name="T13" fmla="*/ 2147483647 h 56"/>
              <a:gd name="T14" fmla="*/ 2147483647 w 12"/>
              <a:gd name="T15" fmla="*/ 2147483647 h 56"/>
              <a:gd name="T16" fmla="*/ 2147483647 w 12"/>
              <a:gd name="T17" fmla="*/ 2147483647 h 56"/>
              <a:gd name="T18" fmla="*/ 2147483647 w 12"/>
              <a:gd name="T19" fmla="*/ 2147483647 h 56"/>
              <a:gd name="T20" fmla="*/ 2147483647 w 12"/>
              <a:gd name="T21" fmla="*/ 2147483647 h 56"/>
              <a:gd name="T22" fmla="*/ 2147483647 w 12"/>
              <a:gd name="T23" fmla="*/ 2147483647 h 56"/>
              <a:gd name="T24" fmla="*/ 2147483647 w 12"/>
              <a:gd name="T25" fmla="*/ 2147483647 h 56"/>
              <a:gd name="T26" fmla="*/ 2147483647 w 12"/>
              <a:gd name="T27" fmla="*/ 2147483647 h 56"/>
              <a:gd name="T28" fmla="*/ 2147483647 w 12"/>
              <a:gd name="T29" fmla="*/ 2147483647 h 56"/>
              <a:gd name="T30" fmla="*/ 2147483647 w 12"/>
              <a:gd name="T31" fmla="*/ 2147483647 h 56"/>
              <a:gd name="T32" fmla="*/ 2147483647 w 12"/>
              <a:gd name="T33" fmla="*/ 2147483647 h 56"/>
              <a:gd name="T34" fmla="*/ 2147483647 w 12"/>
              <a:gd name="T35" fmla="*/ 0 h 56"/>
              <a:gd name="T36" fmla="*/ 2147483647 w 12"/>
              <a:gd name="T37" fmla="*/ 0 h 56"/>
              <a:gd name="T38" fmla="*/ 2147483647 w 12"/>
              <a:gd name="T39" fmla="*/ 0 h 56"/>
              <a:gd name="T40" fmla="*/ 2147483647 w 12"/>
              <a:gd name="T41" fmla="*/ 0 h 56"/>
              <a:gd name="T42" fmla="*/ 2147483647 w 12"/>
              <a:gd name="T43" fmla="*/ 0 h 56"/>
              <a:gd name="T44" fmla="*/ 2147483647 w 12"/>
              <a:gd name="T45" fmla="*/ 0 h 56"/>
              <a:gd name="T46" fmla="*/ 2147483647 w 12"/>
              <a:gd name="T47" fmla="*/ 0 h 56"/>
              <a:gd name="T48" fmla="*/ 2147483647 w 12"/>
              <a:gd name="T49" fmla="*/ 0 h 56"/>
              <a:gd name="T50" fmla="*/ 2147483647 w 12"/>
              <a:gd name="T51" fmla="*/ 2147483647 h 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"/>
              <a:gd name="T79" fmla="*/ 0 h 56"/>
              <a:gd name="T80" fmla="*/ 12 w 12"/>
              <a:gd name="T81" fmla="*/ 56 h 5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" h="56">
                <a:moveTo>
                  <a:pt x="4" y="2"/>
                </a:moveTo>
                <a:lnTo>
                  <a:pt x="3" y="2"/>
                </a:lnTo>
                <a:lnTo>
                  <a:pt x="3" y="5"/>
                </a:lnTo>
                <a:lnTo>
                  <a:pt x="2" y="11"/>
                </a:lnTo>
                <a:lnTo>
                  <a:pt x="0" y="17"/>
                </a:lnTo>
                <a:lnTo>
                  <a:pt x="0" y="25"/>
                </a:lnTo>
                <a:lnTo>
                  <a:pt x="0" y="35"/>
                </a:lnTo>
                <a:lnTo>
                  <a:pt x="2" y="46"/>
                </a:lnTo>
                <a:lnTo>
                  <a:pt x="3" y="56"/>
                </a:lnTo>
                <a:lnTo>
                  <a:pt x="11" y="56"/>
                </a:lnTo>
                <a:lnTo>
                  <a:pt x="11" y="55"/>
                </a:lnTo>
                <a:lnTo>
                  <a:pt x="10" y="51"/>
                </a:lnTo>
                <a:lnTo>
                  <a:pt x="10" y="44"/>
                </a:lnTo>
                <a:lnTo>
                  <a:pt x="9" y="35"/>
                </a:lnTo>
                <a:lnTo>
                  <a:pt x="7" y="26"/>
                </a:lnTo>
                <a:lnTo>
                  <a:pt x="9" y="17"/>
                </a:lnTo>
                <a:lnTo>
                  <a:pt x="10" y="7"/>
                </a:lnTo>
                <a:lnTo>
                  <a:pt x="12" y="0"/>
                </a:lnTo>
                <a:lnTo>
                  <a:pt x="11" y="0"/>
                </a:lnTo>
                <a:lnTo>
                  <a:pt x="10" y="0"/>
                </a:lnTo>
                <a:lnTo>
                  <a:pt x="9" y="0"/>
                </a:lnTo>
                <a:lnTo>
                  <a:pt x="6" y="0"/>
                </a:lnTo>
                <a:lnTo>
                  <a:pt x="4" y="2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1433513" y="3663950"/>
            <a:ext cx="15875" cy="73025"/>
          </a:xfrm>
          <a:custGeom>
            <a:avLst/>
            <a:gdLst>
              <a:gd name="T0" fmla="*/ 2147483647 w 10"/>
              <a:gd name="T1" fmla="*/ 2147483647 h 46"/>
              <a:gd name="T2" fmla="*/ 2147483647 w 10"/>
              <a:gd name="T3" fmla="*/ 2147483647 h 46"/>
              <a:gd name="T4" fmla="*/ 2147483647 w 10"/>
              <a:gd name="T5" fmla="*/ 2147483647 h 46"/>
              <a:gd name="T6" fmla="*/ 2147483647 w 10"/>
              <a:gd name="T7" fmla="*/ 2147483647 h 46"/>
              <a:gd name="T8" fmla="*/ 2147483647 w 10"/>
              <a:gd name="T9" fmla="*/ 2147483647 h 46"/>
              <a:gd name="T10" fmla="*/ 0 w 10"/>
              <a:gd name="T11" fmla="*/ 2147483647 h 46"/>
              <a:gd name="T12" fmla="*/ 0 w 10"/>
              <a:gd name="T13" fmla="*/ 2147483647 h 46"/>
              <a:gd name="T14" fmla="*/ 2147483647 w 10"/>
              <a:gd name="T15" fmla="*/ 2147483647 h 46"/>
              <a:gd name="T16" fmla="*/ 2147483647 w 10"/>
              <a:gd name="T17" fmla="*/ 2147483647 h 46"/>
              <a:gd name="T18" fmla="*/ 2147483647 w 10"/>
              <a:gd name="T19" fmla="*/ 2147483647 h 46"/>
              <a:gd name="T20" fmla="*/ 2147483647 w 10"/>
              <a:gd name="T21" fmla="*/ 2147483647 h 46"/>
              <a:gd name="T22" fmla="*/ 2147483647 w 10"/>
              <a:gd name="T23" fmla="*/ 2147483647 h 46"/>
              <a:gd name="T24" fmla="*/ 2147483647 w 10"/>
              <a:gd name="T25" fmla="*/ 2147483647 h 46"/>
              <a:gd name="T26" fmla="*/ 2147483647 w 10"/>
              <a:gd name="T27" fmla="*/ 2147483647 h 46"/>
              <a:gd name="T28" fmla="*/ 2147483647 w 10"/>
              <a:gd name="T29" fmla="*/ 2147483647 h 46"/>
              <a:gd name="T30" fmla="*/ 2147483647 w 10"/>
              <a:gd name="T31" fmla="*/ 2147483647 h 46"/>
              <a:gd name="T32" fmla="*/ 2147483647 w 10"/>
              <a:gd name="T33" fmla="*/ 2147483647 h 46"/>
              <a:gd name="T34" fmla="*/ 2147483647 w 10"/>
              <a:gd name="T35" fmla="*/ 2147483647 h 46"/>
              <a:gd name="T36" fmla="*/ 2147483647 w 10"/>
              <a:gd name="T37" fmla="*/ 2147483647 h 46"/>
              <a:gd name="T38" fmla="*/ 2147483647 w 10"/>
              <a:gd name="T39" fmla="*/ 2147483647 h 46"/>
              <a:gd name="T40" fmla="*/ 2147483647 w 10"/>
              <a:gd name="T41" fmla="*/ 0 h 46"/>
              <a:gd name="T42" fmla="*/ 2147483647 w 10"/>
              <a:gd name="T43" fmla="*/ 0 h 46"/>
              <a:gd name="T44" fmla="*/ 2147483647 w 10"/>
              <a:gd name="T45" fmla="*/ 0 h 46"/>
              <a:gd name="T46" fmla="*/ 2147483647 w 10"/>
              <a:gd name="T47" fmla="*/ 0 h 46"/>
              <a:gd name="T48" fmla="*/ 2147483647 w 10"/>
              <a:gd name="T49" fmla="*/ 2147483647 h 46"/>
              <a:gd name="T50" fmla="*/ 2147483647 w 10"/>
              <a:gd name="T51" fmla="*/ 2147483647 h 4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"/>
              <a:gd name="T79" fmla="*/ 0 h 46"/>
              <a:gd name="T80" fmla="*/ 10 w 10"/>
              <a:gd name="T81" fmla="*/ 46 h 4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" h="46">
                <a:moveTo>
                  <a:pt x="4" y="1"/>
                </a:moveTo>
                <a:lnTo>
                  <a:pt x="3" y="2"/>
                </a:lnTo>
                <a:lnTo>
                  <a:pt x="3" y="5"/>
                </a:lnTo>
                <a:lnTo>
                  <a:pt x="2" y="8"/>
                </a:lnTo>
                <a:lnTo>
                  <a:pt x="2" y="14"/>
                </a:lnTo>
                <a:lnTo>
                  <a:pt x="0" y="21"/>
                </a:lnTo>
                <a:lnTo>
                  <a:pt x="0" y="28"/>
                </a:lnTo>
                <a:lnTo>
                  <a:pt x="2" y="36"/>
                </a:lnTo>
                <a:lnTo>
                  <a:pt x="3" y="46"/>
                </a:lnTo>
                <a:lnTo>
                  <a:pt x="10" y="46"/>
                </a:lnTo>
                <a:lnTo>
                  <a:pt x="10" y="43"/>
                </a:lnTo>
                <a:lnTo>
                  <a:pt x="9" y="40"/>
                </a:lnTo>
                <a:lnTo>
                  <a:pt x="7" y="35"/>
                </a:lnTo>
                <a:lnTo>
                  <a:pt x="7" y="28"/>
                </a:lnTo>
                <a:lnTo>
                  <a:pt x="6" y="21"/>
                </a:lnTo>
                <a:lnTo>
                  <a:pt x="7" y="14"/>
                </a:lnTo>
                <a:lnTo>
                  <a:pt x="7" y="7"/>
                </a:lnTo>
                <a:lnTo>
                  <a:pt x="10" y="1"/>
                </a:lnTo>
                <a:lnTo>
                  <a:pt x="10" y="0"/>
                </a:lnTo>
                <a:lnTo>
                  <a:pt x="9" y="0"/>
                </a:lnTo>
                <a:lnTo>
                  <a:pt x="7" y="0"/>
                </a:lnTo>
                <a:lnTo>
                  <a:pt x="6" y="1"/>
                </a:lnTo>
                <a:lnTo>
                  <a:pt x="4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39"/>
          <p:cNvSpPr>
            <a:spLocks/>
          </p:cNvSpPr>
          <p:nvPr/>
        </p:nvSpPr>
        <p:spPr bwMode="auto">
          <a:xfrm>
            <a:off x="1436688" y="3673475"/>
            <a:ext cx="11112" cy="52388"/>
          </a:xfrm>
          <a:custGeom>
            <a:avLst/>
            <a:gdLst>
              <a:gd name="T0" fmla="*/ 2147483647 w 7"/>
              <a:gd name="T1" fmla="*/ 2147483647 h 33"/>
              <a:gd name="T2" fmla="*/ 2147483647 w 7"/>
              <a:gd name="T3" fmla="*/ 2147483647 h 33"/>
              <a:gd name="T4" fmla="*/ 2147483647 w 7"/>
              <a:gd name="T5" fmla="*/ 2147483647 h 33"/>
              <a:gd name="T6" fmla="*/ 0 w 7"/>
              <a:gd name="T7" fmla="*/ 2147483647 h 33"/>
              <a:gd name="T8" fmla="*/ 0 w 7"/>
              <a:gd name="T9" fmla="*/ 2147483647 h 33"/>
              <a:gd name="T10" fmla="*/ 0 w 7"/>
              <a:gd name="T11" fmla="*/ 2147483647 h 33"/>
              <a:gd name="T12" fmla="*/ 0 w 7"/>
              <a:gd name="T13" fmla="*/ 2147483647 h 33"/>
              <a:gd name="T14" fmla="*/ 0 w 7"/>
              <a:gd name="T15" fmla="*/ 2147483647 h 33"/>
              <a:gd name="T16" fmla="*/ 2147483647 w 7"/>
              <a:gd name="T17" fmla="*/ 2147483647 h 33"/>
              <a:gd name="T18" fmla="*/ 2147483647 w 7"/>
              <a:gd name="T19" fmla="*/ 2147483647 h 33"/>
              <a:gd name="T20" fmla="*/ 2147483647 w 7"/>
              <a:gd name="T21" fmla="*/ 2147483647 h 33"/>
              <a:gd name="T22" fmla="*/ 2147483647 w 7"/>
              <a:gd name="T23" fmla="*/ 2147483647 h 33"/>
              <a:gd name="T24" fmla="*/ 2147483647 w 7"/>
              <a:gd name="T25" fmla="*/ 2147483647 h 33"/>
              <a:gd name="T26" fmla="*/ 2147483647 w 7"/>
              <a:gd name="T27" fmla="*/ 2147483647 h 33"/>
              <a:gd name="T28" fmla="*/ 2147483647 w 7"/>
              <a:gd name="T29" fmla="*/ 2147483647 h 33"/>
              <a:gd name="T30" fmla="*/ 2147483647 w 7"/>
              <a:gd name="T31" fmla="*/ 2147483647 h 33"/>
              <a:gd name="T32" fmla="*/ 2147483647 w 7"/>
              <a:gd name="T33" fmla="*/ 2147483647 h 33"/>
              <a:gd name="T34" fmla="*/ 2147483647 w 7"/>
              <a:gd name="T35" fmla="*/ 0 h 33"/>
              <a:gd name="T36" fmla="*/ 2147483647 w 7"/>
              <a:gd name="T37" fmla="*/ 0 h 33"/>
              <a:gd name="T38" fmla="*/ 2147483647 w 7"/>
              <a:gd name="T39" fmla="*/ 0 h 33"/>
              <a:gd name="T40" fmla="*/ 2147483647 w 7"/>
              <a:gd name="T41" fmla="*/ 0 h 33"/>
              <a:gd name="T42" fmla="*/ 2147483647 w 7"/>
              <a:gd name="T43" fmla="*/ 0 h 33"/>
              <a:gd name="T44" fmla="*/ 2147483647 w 7"/>
              <a:gd name="T45" fmla="*/ 0 h 33"/>
              <a:gd name="T46" fmla="*/ 2147483647 w 7"/>
              <a:gd name="T47" fmla="*/ 0 h 33"/>
              <a:gd name="T48" fmla="*/ 2147483647 w 7"/>
              <a:gd name="T49" fmla="*/ 0 h 33"/>
              <a:gd name="T50" fmla="*/ 2147483647 w 7"/>
              <a:gd name="T51" fmla="*/ 2147483647 h 3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"/>
              <a:gd name="T79" fmla="*/ 0 h 33"/>
              <a:gd name="T80" fmla="*/ 7 w 7"/>
              <a:gd name="T81" fmla="*/ 33 h 3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" h="33">
                <a:moveTo>
                  <a:pt x="2" y="1"/>
                </a:moveTo>
                <a:lnTo>
                  <a:pt x="1" y="1"/>
                </a:lnTo>
                <a:lnTo>
                  <a:pt x="1" y="3"/>
                </a:lnTo>
                <a:lnTo>
                  <a:pt x="0" y="6"/>
                </a:lnTo>
                <a:lnTo>
                  <a:pt x="0" y="10"/>
                </a:lnTo>
                <a:lnTo>
                  <a:pt x="0" y="15"/>
                </a:lnTo>
                <a:lnTo>
                  <a:pt x="0" y="20"/>
                </a:lnTo>
                <a:lnTo>
                  <a:pt x="0" y="27"/>
                </a:lnTo>
                <a:lnTo>
                  <a:pt x="1" y="33"/>
                </a:lnTo>
                <a:lnTo>
                  <a:pt x="5" y="33"/>
                </a:lnTo>
                <a:lnTo>
                  <a:pt x="5" y="31"/>
                </a:lnTo>
                <a:lnTo>
                  <a:pt x="5" y="29"/>
                </a:lnTo>
                <a:lnTo>
                  <a:pt x="4" y="26"/>
                </a:lnTo>
                <a:lnTo>
                  <a:pt x="4" y="20"/>
                </a:lnTo>
                <a:lnTo>
                  <a:pt x="4" y="15"/>
                </a:lnTo>
                <a:lnTo>
                  <a:pt x="4" y="9"/>
                </a:lnTo>
                <a:lnTo>
                  <a:pt x="4" y="5"/>
                </a:lnTo>
                <a:lnTo>
                  <a:pt x="7" y="0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1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>
            <a:off x="1587500" y="3621088"/>
            <a:ext cx="38100" cy="142875"/>
          </a:xfrm>
          <a:custGeom>
            <a:avLst/>
            <a:gdLst>
              <a:gd name="T0" fmla="*/ 2147483647 w 24"/>
              <a:gd name="T1" fmla="*/ 2147483647 h 90"/>
              <a:gd name="T2" fmla="*/ 2147483647 w 24"/>
              <a:gd name="T3" fmla="*/ 2147483647 h 90"/>
              <a:gd name="T4" fmla="*/ 2147483647 w 24"/>
              <a:gd name="T5" fmla="*/ 2147483647 h 90"/>
              <a:gd name="T6" fmla="*/ 2147483647 w 24"/>
              <a:gd name="T7" fmla="*/ 2147483647 h 90"/>
              <a:gd name="T8" fmla="*/ 2147483647 w 24"/>
              <a:gd name="T9" fmla="*/ 2147483647 h 90"/>
              <a:gd name="T10" fmla="*/ 2147483647 w 24"/>
              <a:gd name="T11" fmla="*/ 2147483647 h 90"/>
              <a:gd name="T12" fmla="*/ 2147483647 w 24"/>
              <a:gd name="T13" fmla="*/ 2147483647 h 90"/>
              <a:gd name="T14" fmla="*/ 2147483647 w 24"/>
              <a:gd name="T15" fmla="*/ 2147483647 h 90"/>
              <a:gd name="T16" fmla="*/ 2147483647 w 24"/>
              <a:gd name="T17" fmla="*/ 2147483647 h 90"/>
              <a:gd name="T18" fmla="*/ 2147483647 w 24"/>
              <a:gd name="T19" fmla="*/ 2147483647 h 90"/>
              <a:gd name="T20" fmla="*/ 2147483647 w 24"/>
              <a:gd name="T21" fmla="*/ 2147483647 h 90"/>
              <a:gd name="T22" fmla="*/ 2147483647 w 24"/>
              <a:gd name="T23" fmla="*/ 2147483647 h 90"/>
              <a:gd name="T24" fmla="*/ 2147483647 w 24"/>
              <a:gd name="T25" fmla="*/ 2147483647 h 90"/>
              <a:gd name="T26" fmla="*/ 0 w 24"/>
              <a:gd name="T27" fmla="*/ 2147483647 h 90"/>
              <a:gd name="T28" fmla="*/ 0 w 24"/>
              <a:gd name="T29" fmla="*/ 2147483647 h 90"/>
              <a:gd name="T30" fmla="*/ 2147483647 w 24"/>
              <a:gd name="T31" fmla="*/ 2147483647 h 90"/>
              <a:gd name="T32" fmla="*/ 2147483647 w 24"/>
              <a:gd name="T33" fmla="*/ 2147483647 h 90"/>
              <a:gd name="T34" fmla="*/ 2147483647 w 24"/>
              <a:gd name="T35" fmla="*/ 0 h 90"/>
              <a:gd name="T36" fmla="*/ 2147483647 w 24"/>
              <a:gd name="T37" fmla="*/ 2147483647 h 9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"/>
              <a:gd name="T58" fmla="*/ 0 h 90"/>
              <a:gd name="T59" fmla="*/ 24 w 24"/>
              <a:gd name="T60" fmla="*/ 90 h 9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" h="90">
                <a:moveTo>
                  <a:pt x="24" y="1"/>
                </a:moveTo>
                <a:lnTo>
                  <a:pt x="22" y="1"/>
                </a:lnTo>
                <a:lnTo>
                  <a:pt x="21" y="4"/>
                </a:lnTo>
                <a:lnTo>
                  <a:pt x="19" y="8"/>
                </a:lnTo>
                <a:lnTo>
                  <a:pt x="17" y="17"/>
                </a:lnTo>
                <a:lnTo>
                  <a:pt x="15" y="28"/>
                </a:lnTo>
                <a:lnTo>
                  <a:pt x="14" y="43"/>
                </a:lnTo>
                <a:lnTo>
                  <a:pt x="15" y="64"/>
                </a:lnTo>
                <a:lnTo>
                  <a:pt x="18" y="90"/>
                </a:lnTo>
                <a:lnTo>
                  <a:pt x="5" y="90"/>
                </a:lnTo>
                <a:lnTo>
                  <a:pt x="4" y="88"/>
                </a:lnTo>
                <a:lnTo>
                  <a:pt x="3" y="81"/>
                </a:lnTo>
                <a:lnTo>
                  <a:pt x="1" y="69"/>
                </a:lnTo>
                <a:lnTo>
                  <a:pt x="0" y="56"/>
                </a:lnTo>
                <a:lnTo>
                  <a:pt x="0" y="41"/>
                </a:lnTo>
                <a:lnTo>
                  <a:pt x="1" y="27"/>
                </a:lnTo>
                <a:lnTo>
                  <a:pt x="4" y="13"/>
                </a:lnTo>
                <a:lnTo>
                  <a:pt x="7" y="0"/>
                </a:lnTo>
                <a:lnTo>
                  <a:pt x="24" y="1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589088" y="3632200"/>
            <a:ext cx="30162" cy="120650"/>
          </a:xfrm>
          <a:custGeom>
            <a:avLst/>
            <a:gdLst>
              <a:gd name="T0" fmla="*/ 2147483647 w 19"/>
              <a:gd name="T1" fmla="*/ 0 h 76"/>
              <a:gd name="T2" fmla="*/ 2147483647 w 19"/>
              <a:gd name="T3" fmla="*/ 0 h 76"/>
              <a:gd name="T4" fmla="*/ 2147483647 w 19"/>
              <a:gd name="T5" fmla="*/ 2147483647 h 76"/>
              <a:gd name="T6" fmla="*/ 2147483647 w 19"/>
              <a:gd name="T7" fmla="*/ 2147483647 h 76"/>
              <a:gd name="T8" fmla="*/ 2147483647 w 19"/>
              <a:gd name="T9" fmla="*/ 2147483647 h 76"/>
              <a:gd name="T10" fmla="*/ 2147483647 w 19"/>
              <a:gd name="T11" fmla="*/ 2147483647 h 76"/>
              <a:gd name="T12" fmla="*/ 2147483647 w 19"/>
              <a:gd name="T13" fmla="*/ 2147483647 h 76"/>
              <a:gd name="T14" fmla="*/ 2147483647 w 19"/>
              <a:gd name="T15" fmla="*/ 2147483647 h 76"/>
              <a:gd name="T16" fmla="*/ 2147483647 w 19"/>
              <a:gd name="T17" fmla="*/ 2147483647 h 76"/>
              <a:gd name="T18" fmla="*/ 2147483647 w 19"/>
              <a:gd name="T19" fmla="*/ 2147483647 h 76"/>
              <a:gd name="T20" fmla="*/ 2147483647 w 19"/>
              <a:gd name="T21" fmla="*/ 2147483647 h 76"/>
              <a:gd name="T22" fmla="*/ 2147483647 w 19"/>
              <a:gd name="T23" fmla="*/ 2147483647 h 76"/>
              <a:gd name="T24" fmla="*/ 2147483647 w 19"/>
              <a:gd name="T25" fmla="*/ 2147483647 h 76"/>
              <a:gd name="T26" fmla="*/ 0 w 19"/>
              <a:gd name="T27" fmla="*/ 2147483647 h 76"/>
              <a:gd name="T28" fmla="*/ 0 w 19"/>
              <a:gd name="T29" fmla="*/ 2147483647 h 76"/>
              <a:gd name="T30" fmla="*/ 0 w 19"/>
              <a:gd name="T31" fmla="*/ 2147483647 h 76"/>
              <a:gd name="T32" fmla="*/ 2147483647 w 19"/>
              <a:gd name="T33" fmla="*/ 2147483647 h 76"/>
              <a:gd name="T34" fmla="*/ 2147483647 w 19"/>
              <a:gd name="T35" fmla="*/ 0 h 76"/>
              <a:gd name="T36" fmla="*/ 2147483647 w 19"/>
              <a:gd name="T37" fmla="*/ 0 h 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"/>
              <a:gd name="T58" fmla="*/ 0 h 76"/>
              <a:gd name="T59" fmla="*/ 19 w 19"/>
              <a:gd name="T60" fmla="*/ 76 h 7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" h="76">
                <a:moveTo>
                  <a:pt x="19" y="0"/>
                </a:moveTo>
                <a:lnTo>
                  <a:pt x="19" y="0"/>
                </a:lnTo>
                <a:lnTo>
                  <a:pt x="18" y="3"/>
                </a:lnTo>
                <a:lnTo>
                  <a:pt x="17" y="7"/>
                </a:lnTo>
                <a:lnTo>
                  <a:pt x="14" y="13"/>
                </a:lnTo>
                <a:lnTo>
                  <a:pt x="13" y="22"/>
                </a:lnTo>
                <a:lnTo>
                  <a:pt x="12" y="36"/>
                </a:lnTo>
                <a:lnTo>
                  <a:pt x="13" y="54"/>
                </a:lnTo>
                <a:lnTo>
                  <a:pt x="14" y="76"/>
                </a:lnTo>
                <a:lnTo>
                  <a:pt x="4" y="76"/>
                </a:lnTo>
                <a:lnTo>
                  <a:pt x="4" y="74"/>
                </a:lnTo>
                <a:lnTo>
                  <a:pt x="3" y="68"/>
                </a:lnTo>
                <a:lnTo>
                  <a:pt x="2" y="59"/>
                </a:lnTo>
                <a:lnTo>
                  <a:pt x="0" y="47"/>
                </a:lnTo>
                <a:lnTo>
                  <a:pt x="0" y="35"/>
                </a:lnTo>
                <a:lnTo>
                  <a:pt x="0" y="22"/>
                </a:lnTo>
                <a:lnTo>
                  <a:pt x="3" y="10"/>
                </a:lnTo>
                <a:lnTo>
                  <a:pt x="6" y="0"/>
                </a:lnTo>
                <a:lnTo>
                  <a:pt x="19" y="0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1592263" y="3641725"/>
            <a:ext cx="23812" cy="100013"/>
          </a:xfrm>
          <a:custGeom>
            <a:avLst/>
            <a:gdLst>
              <a:gd name="T0" fmla="*/ 2147483647 w 15"/>
              <a:gd name="T1" fmla="*/ 0 h 63"/>
              <a:gd name="T2" fmla="*/ 2147483647 w 15"/>
              <a:gd name="T3" fmla="*/ 2147483647 h 63"/>
              <a:gd name="T4" fmla="*/ 2147483647 w 15"/>
              <a:gd name="T5" fmla="*/ 2147483647 h 63"/>
              <a:gd name="T6" fmla="*/ 2147483647 w 15"/>
              <a:gd name="T7" fmla="*/ 2147483647 h 63"/>
              <a:gd name="T8" fmla="*/ 2147483647 w 15"/>
              <a:gd name="T9" fmla="*/ 2147483647 h 63"/>
              <a:gd name="T10" fmla="*/ 2147483647 w 15"/>
              <a:gd name="T11" fmla="*/ 2147483647 h 63"/>
              <a:gd name="T12" fmla="*/ 2147483647 w 15"/>
              <a:gd name="T13" fmla="*/ 2147483647 h 63"/>
              <a:gd name="T14" fmla="*/ 2147483647 w 15"/>
              <a:gd name="T15" fmla="*/ 2147483647 h 63"/>
              <a:gd name="T16" fmla="*/ 2147483647 w 15"/>
              <a:gd name="T17" fmla="*/ 2147483647 h 63"/>
              <a:gd name="T18" fmla="*/ 2147483647 w 15"/>
              <a:gd name="T19" fmla="*/ 2147483647 h 63"/>
              <a:gd name="T20" fmla="*/ 2147483647 w 15"/>
              <a:gd name="T21" fmla="*/ 2147483647 h 63"/>
              <a:gd name="T22" fmla="*/ 2147483647 w 15"/>
              <a:gd name="T23" fmla="*/ 2147483647 h 63"/>
              <a:gd name="T24" fmla="*/ 0 w 15"/>
              <a:gd name="T25" fmla="*/ 2147483647 h 63"/>
              <a:gd name="T26" fmla="*/ 0 w 15"/>
              <a:gd name="T27" fmla="*/ 2147483647 h 63"/>
              <a:gd name="T28" fmla="*/ 0 w 15"/>
              <a:gd name="T29" fmla="*/ 2147483647 h 63"/>
              <a:gd name="T30" fmla="*/ 0 w 15"/>
              <a:gd name="T31" fmla="*/ 2147483647 h 63"/>
              <a:gd name="T32" fmla="*/ 2147483647 w 15"/>
              <a:gd name="T33" fmla="*/ 2147483647 h 63"/>
              <a:gd name="T34" fmla="*/ 2147483647 w 15"/>
              <a:gd name="T35" fmla="*/ 0 h 63"/>
              <a:gd name="T36" fmla="*/ 2147483647 w 15"/>
              <a:gd name="T37" fmla="*/ 0 h 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"/>
              <a:gd name="T58" fmla="*/ 0 h 63"/>
              <a:gd name="T59" fmla="*/ 15 w 15"/>
              <a:gd name="T60" fmla="*/ 63 h 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" h="63">
                <a:moveTo>
                  <a:pt x="15" y="0"/>
                </a:moveTo>
                <a:lnTo>
                  <a:pt x="15" y="1"/>
                </a:lnTo>
                <a:lnTo>
                  <a:pt x="14" y="2"/>
                </a:lnTo>
                <a:lnTo>
                  <a:pt x="12" y="6"/>
                </a:lnTo>
                <a:lnTo>
                  <a:pt x="11" y="12"/>
                </a:lnTo>
                <a:lnTo>
                  <a:pt x="10" y="19"/>
                </a:lnTo>
                <a:lnTo>
                  <a:pt x="9" y="30"/>
                </a:lnTo>
                <a:lnTo>
                  <a:pt x="10" y="44"/>
                </a:lnTo>
                <a:lnTo>
                  <a:pt x="11" y="63"/>
                </a:lnTo>
                <a:lnTo>
                  <a:pt x="2" y="63"/>
                </a:lnTo>
                <a:lnTo>
                  <a:pt x="2" y="62"/>
                </a:lnTo>
                <a:lnTo>
                  <a:pt x="1" y="56"/>
                </a:lnTo>
                <a:lnTo>
                  <a:pt x="0" y="49"/>
                </a:lnTo>
                <a:lnTo>
                  <a:pt x="0" y="40"/>
                </a:lnTo>
                <a:lnTo>
                  <a:pt x="0" y="29"/>
                </a:lnTo>
                <a:lnTo>
                  <a:pt x="0" y="19"/>
                </a:lnTo>
                <a:lnTo>
                  <a:pt x="1" y="8"/>
                </a:lnTo>
                <a:lnTo>
                  <a:pt x="4" y="0"/>
                </a:lnTo>
                <a:lnTo>
                  <a:pt x="15" y="0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1592263" y="3651250"/>
            <a:ext cx="19050" cy="79375"/>
          </a:xfrm>
          <a:custGeom>
            <a:avLst/>
            <a:gdLst>
              <a:gd name="T0" fmla="*/ 2147483647 w 12"/>
              <a:gd name="T1" fmla="*/ 2147483647 h 50"/>
              <a:gd name="T2" fmla="*/ 2147483647 w 12"/>
              <a:gd name="T3" fmla="*/ 2147483647 h 50"/>
              <a:gd name="T4" fmla="*/ 2147483647 w 12"/>
              <a:gd name="T5" fmla="*/ 2147483647 h 50"/>
              <a:gd name="T6" fmla="*/ 2147483647 w 12"/>
              <a:gd name="T7" fmla="*/ 2147483647 h 50"/>
              <a:gd name="T8" fmla="*/ 2147483647 w 12"/>
              <a:gd name="T9" fmla="*/ 2147483647 h 50"/>
              <a:gd name="T10" fmla="*/ 2147483647 w 12"/>
              <a:gd name="T11" fmla="*/ 2147483647 h 50"/>
              <a:gd name="T12" fmla="*/ 2147483647 w 12"/>
              <a:gd name="T13" fmla="*/ 2147483647 h 50"/>
              <a:gd name="T14" fmla="*/ 2147483647 w 12"/>
              <a:gd name="T15" fmla="*/ 2147483647 h 50"/>
              <a:gd name="T16" fmla="*/ 2147483647 w 12"/>
              <a:gd name="T17" fmla="*/ 2147483647 h 50"/>
              <a:gd name="T18" fmla="*/ 2147483647 w 12"/>
              <a:gd name="T19" fmla="*/ 2147483647 h 50"/>
              <a:gd name="T20" fmla="*/ 2147483647 w 12"/>
              <a:gd name="T21" fmla="*/ 2147483647 h 50"/>
              <a:gd name="T22" fmla="*/ 2147483647 w 12"/>
              <a:gd name="T23" fmla="*/ 2147483647 h 50"/>
              <a:gd name="T24" fmla="*/ 2147483647 w 12"/>
              <a:gd name="T25" fmla="*/ 2147483647 h 50"/>
              <a:gd name="T26" fmla="*/ 2147483647 w 12"/>
              <a:gd name="T27" fmla="*/ 2147483647 h 50"/>
              <a:gd name="T28" fmla="*/ 0 w 12"/>
              <a:gd name="T29" fmla="*/ 2147483647 h 50"/>
              <a:gd name="T30" fmla="*/ 2147483647 w 12"/>
              <a:gd name="T31" fmla="*/ 2147483647 h 50"/>
              <a:gd name="T32" fmla="*/ 2147483647 w 12"/>
              <a:gd name="T33" fmla="*/ 2147483647 h 50"/>
              <a:gd name="T34" fmla="*/ 2147483647 w 12"/>
              <a:gd name="T35" fmla="*/ 0 h 50"/>
              <a:gd name="T36" fmla="*/ 2147483647 w 12"/>
              <a:gd name="T37" fmla="*/ 2147483647 h 5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"/>
              <a:gd name="T58" fmla="*/ 0 h 50"/>
              <a:gd name="T59" fmla="*/ 12 w 12"/>
              <a:gd name="T60" fmla="*/ 50 h 5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" h="50">
                <a:moveTo>
                  <a:pt x="12" y="1"/>
                </a:moveTo>
                <a:lnTo>
                  <a:pt x="12" y="1"/>
                </a:lnTo>
                <a:lnTo>
                  <a:pt x="11" y="2"/>
                </a:lnTo>
                <a:lnTo>
                  <a:pt x="10" y="5"/>
                </a:lnTo>
                <a:lnTo>
                  <a:pt x="9" y="9"/>
                </a:lnTo>
                <a:lnTo>
                  <a:pt x="9" y="15"/>
                </a:lnTo>
                <a:lnTo>
                  <a:pt x="8" y="24"/>
                </a:lnTo>
                <a:lnTo>
                  <a:pt x="8" y="36"/>
                </a:lnTo>
                <a:lnTo>
                  <a:pt x="9" y="50"/>
                </a:lnTo>
                <a:lnTo>
                  <a:pt x="2" y="50"/>
                </a:lnTo>
                <a:lnTo>
                  <a:pt x="2" y="49"/>
                </a:lnTo>
                <a:lnTo>
                  <a:pt x="2" y="45"/>
                </a:lnTo>
                <a:lnTo>
                  <a:pt x="1" y="38"/>
                </a:lnTo>
                <a:lnTo>
                  <a:pt x="1" y="31"/>
                </a:lnTo>
                <a:lnTo>
                  <a:pt x="0" y="23"/>
                </a:lnTo>
                <a:lnTo>
                  <a:pt x="1" y="15"/>
                </a:lnTo>
                <a:lnTo>
                  <a:pt x="2" y="7"/>
                </a:lnTo>
                <a:lnTo>
                  <a:pt x="4" y="0"/>
                </a:lnTo>
                <a:lnTo>
                  <a:pt x="12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44"/>
          <p:cNvSpPr>
            <a:spLocks/>
          </p:cNvSpPr>
          <p:nvPr/>
        </p:nvSpPr>
        <p:spPr bwMode="auto">
          <a:xfrm>
            <a:off x="1593850" y="3662363"/>
            <a:ext cx="14288" cy="57150"/>
          </a:xfrm>
          <a:custGeom>
            <a:avLst/>
            <a:gdLst>
              <a:gd name="T0" fmla="*/ 2147483647 w 9"/>
              <a:gd name="T1" fmla="*/ 0 h 36"/>
              <a:gd name="T2" fmla="*/ 2147483647 w 9"/>
              <a:gd name="T3" fmla="*/ 0 h 36"/>
              <a:gd name="T4" fmla="*/ 2147483647 w 9"/>
              <a:gd name="T5" fmla="*/ 2147483647 h 36"/>
              <a:gd name="T6" fmla="*/ 2147483647 w 9"/>
              <a:gd name="T7" fmla="*/ 2147483647 h 36"/>
              <a:gd name="T8" fmla="*/ 2147483647 w 9"/>
              <a:gd name="T9" fmla="*/ 2147483647 h 36"/>
              <a:gd name="T10" fmla="*/ 2147483647 w 9"/>
              <a:gd name="T11" fmla="*/ 2147483647 h 36"/>
              <a:gd name="T12" fmla="*/ 2147483647 w 9"/>
              <a:gd name="T13" fmla="*/ 2147483647 h 36"/>
              <a:gd name="T14" fmla="*/ 2147483647 w 9"/>
              <a:gd name="T15" fmla="*/ 2147483647 h 36"/>
              <a:gd name="T16" fmla="*/ 2147483647 w 9"/>
              <a:gd name="T17" fmla="*/ 2147483647 h 36"/>
              <a:gd name="T18" fmla="*/ 2147483647 w 9"/>
              <a:gd name="T19" fmla="*/ 2147483647 h 36"/>
              <a:gd name="T20" fmla="*/ 2147483647 w 9"/>
              <a:gd name="T21" fmla="*/ 2147483647 h 36"/>
              <a:gd name="T22" fmla="*/ 2147483647 w 9"/>
              <a:gd name="T23" fmla="*/ 2147483647 h 36"/>
              <a:gd name="T24" fmla="*/ 2147483647 w 9"/>
              <a:gd name="T25" fmla="*/ 2147483647 h 36"/>
              <a:gd name="T26" fmla="*/ 0 w 9"/>
              <a:gd name="T27" fmla="*/ 2147483647 h 36"/>
              <a:gd name="T28" fmla="*/ 0 w 9"/>
              <a:gd name="T29" fmla="*/ 2147483647 h 36"/>
              <a:gd name="T30" fmla="*/ 0 w 9"/>
              <a:gd name="T31" fmla="*/ 2147483647 h 36"/>
              <a:gd name="T32" fmla="*/ 2147483647 w 9"/>
              <a:gd name="T33" fmla="*/ 2147483647 h 36"/>
              <a:gd name="T34" fmla="*/ 2147483647 w 9"/>
              <a:gd name="T35" fmla="*/ 0 h 36"/>
              <a:gd name="T36" fmla="*/ 2147483647 w 9"/>
              <a:gd name="T37" fmla="*/ 0 h 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36"/>
              <a:gd name="T59" fmla="*/ 9 w 9"/>
              <a:gd name="T60" fmla="*/ 36 h 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36">
                <a:moveTo>
                  <a:pt x="9" y="0"/>
                </a:moveTo>
                <a:lnTo>
                  <a:pt x="9" y="0"/>
                </a:lnTo>
                <a:lnTo>
                  <a:pt x="8" y="1"/>
                </a:lnTo>
                <a:lnTo>
                  <a:pt x="8" y="3"/>
                </a:lnTo>
                <a:lnTo>
                  <a:pt x="7" y="6"/>
                </a:lnTo>
                <a:lnTo>
                  <a:pt x="6" y="10"/>
                </a:lnTo>
                <a:lnTo>
                  <a:pt x="6" y="17"/>
                </a:lnTo>
                <a:lnTo>
                  <a:pt x="6" y="26"/>
                </a:lnTo>
                <a:lnTo>
                  <a:pt x="7" y="36"/>
                </a:lnTo>
                <a:lnTo>
                  <a:pt x="2" y="36"/>
                </a:lnTo>
                <a:lnTo>
                  <a:pt x="1" y="36"/>
                </a:lnTo>
                <a:lnTo>
                  <a:pt x="1" y="33"/>
                </a:lnTo>
                <a:lnTo>
                  <a:pt x="1" y="28"/>
                </a:lnTo>
                <a:lnTo>
                  <a:pt x="0" y="22"/>
                </a:lnTo>
                <a:lnTo>
                  <a:pt x="0" y="16"/>
                </a:lnTo>
                <a:lnTo>
                  <a:pt x="0" y="10"/>
                </a:lnTo>
                <a:lnTo>
                  <a:pt x="1" y="5"/>
                </a:lnTo>
                <a:lnTo>
                  <a:pt x="3" y="0"/>
                </a:lnTo>
                <a:lnTo>
                  <a:pt x="9" y="0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1398588" y="3648075"/>
            <a:ext cx="6350" cy="1873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46"/>
          <p:cNvSpPr>
            <a:spLocks/>
          </p:cNvSpPr>
          <p:nvPr/>
        </p:nvSpPr>
        <p:spPr bwMode="auto">
          <a:xfrm>
            <a:off x="1465263" y="3643313"/>
            <a:ext cx="73025" cy="87312"/>
          </a:xfrm>
          <a:custGeom>
            <a:avLst/>
            <a:gdLst>
              <a:gd name="T0" fmla="*/ 2147483647 w 46"/>
              <a:gd name="T1" fmla="*/ 2147483647 h 55"/>
              <a:gd name="T2" fmla="*/ 2147483647 w 46"/>
              <a:gd name="T3" fmla="*/ 2147483647 h 55"/>
              <a:gd name="T4" fmla="*/ 2147483647 w 46"/>
              <a:gd name="T5" fmla="*/ 2147483647 h 55"/>
              <a:gd name="T6" fmla="*/ 2147483647 w 46"/>
              <a:gd name="T7" fmla="*/ 2147483647 h 55"/>
              <a:gd name="T8" fmla="*/ 0 w 46"/>
              <a:gd name="T9" fmla="*/ 2147483647 h 55"/>
              <a:gd name="T10" fmla="*/ 0 w 46"/>
              <a:gd name="T11" fmla="*/ 2147483647 h 55"/>
              <a:gd name="T12" fmla="*/ 0 w 46"/>
              <a:gd name="T13" fmla="*/ 2147483647 h 55"/>
              <a:gd name="T14" fmla="*/ 0 w 46"/>
              <a:gd name="T15" fmla="*/ 2147483647 h 55"/>
              <a:gd name="T16" fmla="*/ 2147483647 w 46"/>
              <a:gd name="T17" fmla="*/ 2147483647 h 55"/>
              <a:gd name="T18" fmla="*/ 2147483647 w 46"/>
              <a:gd name="T19" fmla="*/ 2147483647 h 55"/>
              <a:gd name="T20" fmla="*/ 2147483647 w 46"/>
              <a:gd name="T21" fmla="*/ 2147483647 h 55"/>
              <a:gd name="T22" fmla="*/ 2147483647 w 46"/>
              <a:gd name="T23" fmla="*/ 2147483647 h 55"/>
              <a:gd name="T24" fmla="*/ 2147483647 w 46"/>
              <a:gd name="T25" fmla="*/ 2147483647 h 55"/>
              <a:gd name="T26" fmla="*/ 2147483647 w 46"/>
              <a:gd name="T27" fmla="*/ 2147483647 h 55"/>
              <a:gd name="T28" fmla="*/ 2147483647 w 46"/>
              <a:gd name="T29" fmla="*/ 2147483647 h 55"/>
              <a:gd name="T30" fmla="*/ 2147483647 w 46"/>
              <a:gd name="T31" fmla="*/ 2147483647 h 55"/>
              <a:gd name="T32" fmla="*/ 2147483647 w 46"/>
              <a:gd name="T33" fmla="*/ 2147483647 h 55"/>
              <a:gd name="T34" fmla="*/ 2147483647 w 46"/>
              <a:gd name="T35" fmla="*/ 2147483647 h 55"/>
              <a:gd name="T36" fmla="*/ 2147483647 w 46"/>
              <a:gd name="T37" fmla="*/ 2147483647 h 55"/>
              <a:gd name="T38" fmla="*/ 2147483647 w 46"/>
              <a:gd name="T39" fmla="*/ 2147483647 h 55"/>
              <a:gd name="T40" fmla="*/ 2147483647 w 46"/>
              <a:gd name="T41" fmla="*/ 2147483647 h 55"/>
              <a:gd name="T42" fmla="*/ 2147483647 w 46"/>
              <a:gd name="T43" fmla="*/ 2147483647 h 55"/>
              <a:gd name="T44" fmla="*/ 2147483647 w 46"/>
              <a:gd name="T45" fmla="*/ 2147483647 h 55"/>
              <a:gd name="T46" fmla="*/ 2147483647 w 46"/>
              <a:gd name="T47" fmla="*/ 2147483647 h 55"/>
              <a:gd name="T48" fmla="*/ 2147483647 w 46"/>
              <a:gd name="T49" fmla="*/ 2147483647 h 55"/>
              <a:gd name="T50" fmla="*/ 2147483647 w 46"/>
              <a:gd name="T51" fmla="*/ 2147483647 h 55"/>
              <a:gd name="T52" fmla="*/ 2147483647 w 46"/>
              <a:gd name="T53" fmla="*/ 2147483647 h 55"/>
              <a:gd name="T54" fmla="*/ 2147483647 w 46"/>
              <a:gd name="T55" fmla="*/ 2147483647 h 55"/>
              <a:gd name="T56" fmla="*/ 2147483647 w 46"/>
              <a:gd name="T57" fmla="*/ 2147483647 h 55"/>
              <a:gd name="T58" fmla="*/ 2147483647 w 46"/>
              <a:gd name="T59" fmla="*/ 2147483647 h 55"/>
              <a:gd name="T60" fmla="*/ 2147483647 w 46"/>
              <a:gd name="T61" fmla="*/ 2147483647 h 55"/>
              <a:gd name="T62" fmla="*/ 2147483647 w 46"/>
              <a:gd name="T63" fmla="*/ 2147483647 h 55"/>
              <a:gd name="T64" fmla="*/ 2147483647 w 46"/>
              <a:gd name="T65" fmla="*/ 2147483647 h 55"/>
              <a:gd name="T66" fmla="*/ 2147483647 w 46"/>
              <a:gd name="T67" fmla="*/ 2147483647 h 55"/>
              <a:gd name="T68" fmla="*/ 2147483647 w 46"/>
              <a:gd name="T69" fmla="*/ 2147483647 h 55"/>
              <a:gd name="T70" fmla="*/ 2147483647 w 46"/>
              <a:gd name="T71" fmla="*/ 2147483647 h 55"/>
              <a:gd name="T72" fmla="*/ 2147483647 w 46"/>
              <a:gd name="T73" fmla="*/ 2147483647 h 55"/>
              <a:gd name="T74" fmla="*/ 2147483647 w 46"/>
              <a:gd name="T75" fmla="*/ 2147483647 h 55"/>
              <a:gd name="T76" fmla="*/ 2147483647 w 46"/>
              <a:gd name="T77" fmla="*/ 2147483647 h 55"/>
              <a:gd name="T78" fmla="*/ 2147483647 w 46"/>
              <a:gd name="T79" fmla="*/ 2147483647 h 55"/>
              <a:gd name="T80" fmla="*/ 2147483647 w 46"/>
              <a:gd name="T81" fmla="*/ 0 h 55"/>
              <a:gd name="T82" fmla="*/ 2147483647 w 46"/>
              <a:gd name="T83" fmla="*/ 0 h 55"/>
              <a:gd name="T84" fmla="*/ 2147483647 w 46"/>
              <a:gd name="T85" fmla="*/ 0 h 55"/>
              <a:gd name="T86" fmla="*/ 2147483647 w 46"/>
              <a:gd name="T87" fmla="*/ 2147483647 h 55"/>
              <a:gd name="T88" fmla="*/ 2147483647 w 46"/>
              <a:gd name="T89" fmla="*/ 2147483647 h 55"/>
              <a:gd name="T90" fmla="*/ 2147483647 w 46"/>
              <a:gd name="T91" fmla="*/ 2147483647 h 55"/>
              <a:gd name="T92" fmla="*/ 2147483647 w 46"/>
              <a:gd name="T93" fmla="*/ 2147483647 h 55"/>
              <a:gd name="T94" fmla="*/ 2147483647 w 46"/>
              <a:gd name="T95" fmla="*/ 2147483647 h 55"/>
              <a:gd name="T96" fmla="*/ 2147483647 w 46"/>
              <a:gd name="T97" fmla="*/ 2147483647 h 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"/>
              <a:gd name="T148" fmla="*/ 0 h 55"/>
              <a:gd name="T149" fmla="*/ 46 w 46"/>
              <a:gd name="T150" fmla="*/ 55 h 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" h="55">
                <a:moveTo>
                  <a:pt x="4" y="6"/>
                </a:moveTo>
                <a:lnTo>
                  <a:pt x="4" y="7"/>
                </a:lnTo>
                <a:lnTo>
                  <a:pt x="3" y="10"/>
                </a:lnTo>
                <a:lnTo>
                  <a:pt x="1" y="14"/>
                </a:lnTo>
                <a:lnTo>
                  <a:pt x="0" y="20"/>
                </a:lnTo>
                <a:lnTo>
                  <a:pt x="0" y="28"/>
                </a:lnTo>
                <a:lnTo>
                  <a:pt x="0" y="36"/>
                </a:lnTo>
                <a:lnTo>
                  <a:pt x="0" y="46"/>
                </a:lnTo>
                <a:lnTo>
                  <a:pt x="3" y="55"/>
                </a:lnTo>
                <a:lnTo>
                  <a:pt x="3" y="54"/>
                </a:lnTo>
                <a:lnTo>
                  <a:pt x="3" y="53"/>
                </a:lnTo>
                <a:lnTo>
                  <a:pt x="3" y="52"/>
                </a:lnTo>
                <a:lnTo>
                  <a:pt x="3" y="49"/>
                </a:lnTo>
                <a:lnTo>
                  <a:pt x="3" y="46"/>
                </a:lnTo>
                <a:lnTo>
                  <a:pt x="4" y="42"/>
                </a:lnTo>
                <a:lnTo>
                  <a:pt x="4" y="39"/>
                </a:lnTo>
                <a:lnTo>
                  <a:pt x="5" y="35"/>
                </a:lnTo>
                <a:lnTo>
                  <a:pt x="6" y="32"/>
                </a:lnTo>
                <a:lnTo>
                  <a:pt x="7" y="28"/>
                </a:lnTo>
                <a:lnTo>
                  <a:pt x="8" y="25"/>
                </a:lnTo>
                <a:lnTo>
                  <a:pt x="11" y="21"/>
                </a:lnTo>
                <a:lnTo>
                  <a:pt x="14" y="19"/>
                </a:lnTo>
                <a:lnTo>
                  <a:pt x="17" y="17"/>
                </a:lnTo>
                <a:lnTo>
                  <a:pt x="21" y="14"/>
                </a:lnTo>
                <a:lnTo>
                  <a:pt x="26" y="14"/>
                </a:lnTo>
                <a:lnTo>
                  <a:pt x="26" y="13"/>
                </a:lnTo>
                <a:lnTo>
                  <a:pt x="28" y="12"/>
                </a:lnTo>
                <a:lnTo>
                  <a:pt x="29" y="11"/>
                </a:lnTo>
                <a:lnTo>
                  <a:pt x="33" y="10"/>
                </a:lnTo>
                <a:lnTo>
                  <a:pt x="36" y="7"/>
                </a:lnTo>
                <a:lnTo>
                  <a:pt x="41" y="5"/>
                </a:lnTo>
                <a:lnTo>
                  <a:pt x="46" y="3"/>
                </a:lnTo>
                <a:lnTo>
                  <a:pt x="45" y="3"/>
                </a:lnTo>
                <a:lnTo>
                  <a:pt x="43" y="3"/>
                </a:lnTo>
                <a:lnTo>
                  <a:pt x="42" y="1"/>
                </a:lnTo>
                <a:lnTo>
                  <a:pt x="40" y="1"/>
                </a:lnTo>
                <a:lnTo>
                  <a:pt x="38" y="1"/>
                </a:lnTo>
                <a:lnTo>
                  <a:pt x="35" y="1"/>
                </a:lnTo>
                <a:lnTo>
                  <a:pt x="32" y="0"/>
                </a:lnTo>
                <a:lnTo>
                  <a:pt x="28" y="0"/>
                </a:lnTo>
                <a:lnTo>
                  <a:pt x="26" y="0"/>
                </a:lnTo>
                <a:lnTo>
                  <a:pt x="22" y="1"/>
                </a:lnTo>
                <a:lnTo>
                  <a:pt x="19" y="1"/>
                </a:lnTo>
                <a:lnTo>
                  <a:pt x="14" y="1"/>
                </a:lnTo>
                <a:lnTo>
                  <a:pt x="11" y="3"/>
                </a:lnTo>
                <a:lnTo>
                  <a:pt x="7" y="4"/>
                </a:lnTo>
                <a:lnTo>
                  <a:pt x="4" y="6"/>
                </a:lnTo>
                <a:close/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47"/>
          <p:cNvSpPr>
            <a:spLocks/>
          </p:cNvSpPr>
          <p:nvPr/>
        </p:nvSpPr>
        <p:spPr bwMode="auto">
          <a:xfrm>
            <a:off x="1363663" y="3708400"/>
            <a:ext cx="58737" cy="14288"/>
          </a:xfrm>
          <a:custGeom>
            <a:avLst/>
            <a:gdLst>
              <a:gd name="T0" fmla="*/ 0 w 37"/>
              <a:gd name="T1" fmla="*/ 2147483647 h 9"/>
              <a:gd name="T2" fmla="*/ 0 w 37"/>
              <a:gd name="T3" fmla="*/ 2147483647 h 9"/>
              <a:gd name="T4" fmla="*/ 0 w 37"/>
              <a:gd name="T5" fmla="*/ 2147483647 h 9"/>
              <a:gd name="T6" fmla="*/ 2147483647 w 37"/>
              <a:gd name="T7" fmla="*/ 2147483647 h 9"/>
              <a:gd name="T8" fmla="*/ 2147483647 w 37"/>
              <a:gd name="T9" fmla="*/ 2147483647 h 9"/>
              <a:gd name="T10" fmla="*/ 2147483647 w 37"/>
              <a:gd name="T11" fmla="*/ 2147483647 h 9"/>
              <a:gd name="T12" fmla="*/ 2147483647 w 37"/>
              <a:gd name="T13" fmla="*/ 2147483647 h 9"/>
              <a:gd name="T14" fmla="*/ 2147483647 w 37"/>
              <a:gd name="T15" fmla="*/ 2147483647 h 9"/>
              <a:gd name="T16" fmla="*/ 2147483647 w 37"/>
              <a:gd name="T17" fmla="*/ 2147483647 h 9"/>
              <a:gd name="T18" fmla="*/ 2147483647 w 37"/>
              <a:gd name="T19" fmla="*/ 0 h 9"/>
              <a:gd name="T20" fmla="*/ 2147483647 w 37"/>
              <a:gd name="T21" fmla="*/ 0 h 9"/>
              <a:gd name="T22" fmla="*/ 2147483647 w 37"/>
              <a:gd name="T23" fmla="*/ 0 h 9"/>
              <a:gd name="T24" fmla="*/ 2147483647 w 37"/>
              <a:gd name="T25" fmla="*/ 0 h 9"/>
              <a:gd name="T26" fmla="*/ 2147483647 w 37"/>
              <a:gd name="T27" fmla="*/ 0 h 9"/>
              <a:gd name="T28" fmla="*/ 2147483647 w 37"/>
              <a:gd name="T29" fmla="*/ 2147483647 h 9"/>
              <a:gd name="T30" fmla="*/ 2147483647 w 37"/>
              <a:gd name="T31" fmla="*/ 2147483647 h 9"/>
              <a:gd name="T32" fmla="*/ 2147483647 w 37"/>
              <a:gd name="T33" fmla="*/ 2147483647 h 9"/>
              <a:gd name="T34" fmla="*/ 2147483647 w 37"/>
              <a:gd name="T35" fmla="*/ 2147483647 h 9"/>
              <a:gd name="T36" fmla="*/ 2147483647 w 37"/>
              <a:gd name="T37" fmla="*/ 2147483647 h 9"/>
              <a:gd name="T38" fmla="*/ 2147483647 w 37"/>
              <a:gd name="T39" fmla="*/ 2147483647 h 9"/>
              <a:gd name="T40" fmla="*/ 2147483647 w 37"/>
              <a:gd name="T41" fmla="*/ 2147483647 h 9"/>
              <a:gd name="T42" fmla="*/ 2147483647 w 37"/>
              <a:gd name="T43" fmla="*/ 2147483647 h 9"/>
              <a:gd name="T44" fmla="*/ 2147483647 w 37"/>
              <a:gd name="T45" fmla="*/ 2147483647 h 9"/>
              <a:gd name="T46" fmla="*/ 2147483647 w 37"/>
              <a:gd name="T47" fmla="*/ 2147483647 h 9"/>
              <a:gd name="T48" fmla="*/ 2147483647 w 37"/>
              <a:gd name="T49" fmla="*/ 2147483647 h 9"/>
              <a:gd name="T50" fmla="*/ 2147483647 w 37"/>
              <a:gd name="T51" fmla="*/ 2147483647 h 9"/>
              <a:gd name="T52" fmla="*/ 2147483647 w 37"/>
              <a:gd name="T53" fmla="*/ 2147483647 h 9"/>
              <a:gd name="T54" fmla="*/ 2147483647 w 37"/>
              <a:gd name="T55" fmla="*/ 2147483647 h 9"/>
              <a:gd name="T56" fmla="*/ 2147483647 w 37"/>
              <a:gd name="T57" fmla="*/ 2147483647 h 9"/>
              <a:gd name="T58" fmla="*/ 2147483647 w 37"/>
              <a:gd name="T59" fmla="*/ 2147483647 h 9"/>
              <a:gd name="T60" fmla="*/ 2147483647 w 37"/>
              <a:gd name="T61" fmla="*/ 2147483647 h 9"/>
              <a:gd name="T62" fmla="*/ 2147483647 w 37"/>
              <a:gd name="T63" fmla="*/ 2147483647 h 9"/>
              <a:gd name="T64" fmla="*/ 2147483647 w 37"/>
              <a:gd name="T65" fmla="*/ 2147483647 h 9"/>
              <a:gd name="T66" fmla="*/ 0 w 37"/>
              <a:gd name="T67" fmla="*/ 2147483647 h 9"/>
              <a:gd name="T68" fmla="*/ 0 w 37"/>
              <a:gd name="T69" fmla="*/ 2147483647 h 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9"/>
              <a:gd name="T107" fmla="*/ 37 w 37"/>
              <a:gd name="T108" fmla="*/ 9 h 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9">
                <a:moveTo>
                  <a:pt x="0" y="6"/>
                </a:moveTo>
                <a:lnTo>
                  <a:pt x="0" y="6"/>
                </a:lnTo>
                <a:lnTo>
                  <a:pt x="1" y="5"/>
                </a:lnTo>
                <a:lnTo>
                  <a:pt x="2" y="4"/>
                </a:lnTo>
                <a:lnTo>
                  <a:pt x="4" y="2"/>
                </a:lnTo>
                <a:lnTo>
                  <a:pt x="5" y="2"/>
                </a:lnTo>
                <a:lnTo>
                  <a:pt x="7" y="1"/>
                </a:lnTo>
                <a:lnTo>
                  <a:pt x="9" y="0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1"/>
                </a:lnTo>
                <a:lnTo>
                  <a:pt x="32" y="1"/>
                </a:lnTo>
                <a:lnTo>
                  <a:pt x="37" y="4"/>
                </a:lnTo>
                <a:lnTo>
                  <a:pt x="37" y="6"/>
                </a:lnTo>
                <a:lnTo>
                  <a:pt x="36" y="6"/>
                </a:lnTo>
                <a:lnTo>
                  <a:pt x="36" y="5"/>
                </a:lnTo>
                <a:lnTo>
                  <a:pt x="34" y="5"/>
                </a:lnTo>
                <a:lnTo>
                  <a:pt x="33" y="5"/>
                </a:lnTo>
                <a:lnTo>
                  <a:pt x="30" y="4"/>
                </a:lnTo>
                <a:lnTo>
                  <a:pt x="28" y="4"/>
                </a:lnTo>
                <a:lnTo>
                  <a:pt x="25" y="2"/>
                </a:lnTo>
                <a:lnTo>
                  <a:pt x="22" y="2"/>
                </a:lnTo>
                <a:lnTo>
                  <a:pt x="19" y="2"/>
                </a:lnTo>
                <a:lnTo>
                  <a:pt x="15" y="2"/>
                </a:lnTo>
                <a:lnTo>
                  <a:pt x="13" y="2"/>
                </a:lnTo>
                <a:lnTo>
                  <a:pt x="9" y="4"/>
                </a:lnTo>
                <a:lnTo>
                  <a:pt x="7" y="5"/>
                </a:lnTo>
                <a:lnTo>
                  <a:pt x="5" y="6"/>
                </a:lnTo>
                <a:lnTo>
                  <a:pt x="2" y="7"/>
                </a:lnTo>
                <a:lnTo>
                  <a:pt x="0" y="9"/>
                </a:lnTo>
                <a:lnTo>
                  <a:pt x="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48"/>
          <p:cNvSpPr>
            <a:spLocks/>
          </p:cNvSpPr>
          <p:nvPr/>
        </p:nvSpPr>
        <p:spPr bwMode="auto">
          <a:xfrm>
            <a:off x="1363663" y="3670300"/>
            <a:ext cx="58737" cy="15875"/>
          </a:xfrm>
          <a:custGeom>
            <a:avLst/>
            <a:gdLst>
              <a:gd name="T0" fmla="*/ 0 w 37"/>
              <a:gd name="T1" fmla="*/ 2147483647 h 10"/>
              <a:gd name="T2" fmla="*/ 0 w 37"/>
              <a:gd name="T3" fmla="*/ 2147483647 h 10"/>
              <a:gd name="T4" fmla="*/ 0 w 37"/>
              <a:gd name="T5" fmla="*/ 2147483647 h 10"/>
              <a:gd name="T6" fmla="*/ 2147483647 w 37"/>
              <a:gd name="T7" fmla="*/ 2147483647 h 10"/>
              <a:gd name="T8" fmla="*/ 2147483647 w 37"/>
              <a:gd name="T9" fmla="*/ 2147483647 h 10"/>
              <a:gd name="T10" fmla="*/ 2147483647 w 37"/>
              <a:gd name="T11" fmla="*/ 2147483647 h 10"/>
              <a:gd name="T12" fmla="*/ 2147483647 w 37"/>
              <a:gd name="T13" fmla="*/ 2147483647 h 10"/>
              <a:gd name="T14" fmla="*/ 2147483647 w 37"/>
              <a:gd name="T15" fmla="*/ 2147483647 h 10"/>
              <a:gd name="T16" fmla="*/ 2147483647 w 37"/>
              <a:gd name="T17" fmla="*/ 2147483647 h 10"/>
              <a:gd name="T18" fmla="*/ 2147483647 w 37"/>
              <a:gd name="T19" fmla="*/ 2147483647 h 10"/>
              <a:gd name="T20" fmla="*/ 2147483647 w 37"/>
              <a:gd name="T21" fmla="*/ 0 h 10"/>
              <a:gd name="T22" fmla="*/ 2147483647 w 37"/>
              <a:gd name="T23" fmla="*/ 0 h 10"/>
              <a:gd name="T24" fmla="*/ 2147483647 w 37"/>
              <a:gd name="T25" fmla="*/ 0 h 10"/>
              <a:gd name="T26" fmla="*/ 2147483647 w 37"/>
              <a:gd name="T27" fmla="*/ 0 h 10"/>
              <a:gd name="T28" fmla="*/ 2147483647 w 37"/>
              <a:gd name="T29" fmla="*/ 2147483647 h 10"/>
              <a:gd name="T30" fmla="*/ 2147483647 w 37"/>
              <a:gd name="T31" fmla="*/ 2147483647 h 10"/>
              <a:gd name="T32" fmla="*/ 2147483647 w 37"/>
              <a:gd name="T33" fmla="*/ 2147483647 h 10"/>
              <a:gd name="T34" fmla="*/ 2147483647 w 37"/>
              <a:gd name="T35" fmla="*/ 2147483647 h 10"/>
              <a:gd name="T36" fmla="*/ 2147483647 w 37"/>
              <a:gd name="T37" fmla="*/ 2147483647 h 10"/>
              <a:gd name="T38" fmla="*/ 2147483647 w 37"/>
              <a:gd name="T39" fmla="*/ 2147483647 h 10"/>
              <a:gd name="T40" fmla="*/ 2147483647 w 37"/>
              <a:gd name="T41" fmla="*/ 2147483647 h 10"/>
              <a:gd name="T42" fmla="*/ 2147483647 w 37"/>
              <a:gd name="T43" fmla="*/ 2147483647 h 10"/>
              <a:gd name="T44" fmla="*/ 2147483647 w 37"/>
              <a:gd name="T45" fmla="*/ 2147483647 h 10"/>
              <a:gd name="T46" fmla="*/ 2147483647 w 37"/>
              <a:gd name="T47" fmla="*/ 2147483647 h 10"/>
              <a:gd name="T48" fmla="*/ 2147483647 w 37"/>
              <a:gd name="T49" fmla="*/ 2147483647 h 10"/>
              <a:gd name="T50" fmla="*/ 2147483647 w 37"/>
              <a:gd name="T51" fmla="*/ 2147483647 h 10"/>
              <a:gd name="T52" fmla="*/ 2147483647 w 37"/>
              <a:gd name="T53" fmla="*/ 2147483647 h 10"/>
              <a:gd name="T54" fmla="*/ 2147483647 w 37"/>
              <a:gd name="T55" fmla="*/ 2147483647 h 10"/>
              <a:gd name="T56" fmla="*/ 2147483647 w 37"/>
              <a:gd name="T57" fmla="*/ 2147483647 h 10"/>
              <a:gd name="T58" fmla="*/ 2147483647 w 37"/>
              <a:gd name="T59" fmla="*/ 2147483647 h 10"/>
              <a:gd name="T60" fmla="*/ 2147483647 w 37"/>
              <a:gd name="T61" fmla="*/ 2147483647 h 10"/>
              <a:gd name="T62" fmla="*/ 2147483647 w 37"/>
              <a:gd name="T63" fmla="*/ 2147483647 h 10"/>
              <a:gd name="T64" fmla="*/ 2147483647 w 37"/>
              <a:gd name="T65" fmla="*/ 2147483647 h 10"/>
              <a:gd name="T66" fmla="*/ 0 w 37"/>
              <a:gd name="T67" fmla="*/ 2147483647 h 10"/>
              <a:gd name="T68" fmla="*/ 0 w 37"/>
              <a:gd name="T69" fmla="*/ 2147483647 h 1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0"/>
              <a:gd name="T107" fmla="*/ 37 w 37"/>
              <a:gd name="T108" fmla="*/ 10 h 1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0">
                <a:moveTo>
                  <a:pt x="0" y="5"/>
                </a:moveTo>
                <a:lnTo>
                  <a:pt x="0" y="5"/>
                </a:lnTo>
                <a:lnTo>
                  <a:pt x="1" y="5"/>
                </a:lnTo>
                <a:lnTo>
                  <a:pt x="1" y="4"/>
                </a:lnTo>
                <a:lnTo>
                  <a:pt x="2" y="3"/>
                </a:lnTo>
                <a:lnTo>
                  <a:pt x="4" y="3"/>
                </a:lnTo>
                <a:lnTo>
                  <a:pt x="5" y="2"/>
                </a:lnTo>
                <a:lnTo>
                  <a:pt x="7" y="1"/>
                </a:lnTo>
                <a:lnTo>
                  <a:pt x="9" y="1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1"/>
                </a:lnTo>
                <a:lnTo>
                  <a:pt x="32" y="2"/>
                </a:lnTo>
                <a:lnTo>
                  <a:pt x="37" y="3"/>
                </a:lnTo>
                <a:lnTo>
                  <a:pt x="37" y="5"/>
                </a:lnTo>
                <a:lnTo>
                  <a:pt x="36" y="5"/>
                </a:lnTo>
                <a:lnTo>
                  <a:pt x="36" y="4"/>
                </a:lnTo>
                <a:lnTo>
                  <a:pt x="34" y="4"/>
                </a:lnTo>
                <a:lnTo>
                  <a:pt x="33" y="4"/>
                </a:lnTo>
                <a:lnTo>
                  <a:pt x="30" y="3"/>
                </a:lnTo>
                <a:lnTo>
                  <a:pt x="28" y="3"/>
                </a:lnTo>
                <a:lnTo>
                  <a:pt x="25" y="3"/>
                </a:lnTo>
                <a:lnTo>
                  <a:pt x="22" y="2"/>
                </a:lnTo>
                <a:lnTo>
                  <a:pt x="19" y="2"/>
                </a:lnTo>
                <a:lnTo>
                  <a:pt x="15" y="2"/>
                </a:lnTo>
                <a:lnTo>
                  <a:pt x="13" y="2"/>
                </a:lnTo>
                <a:lnTo>
                  <a:pt x="9" y="3"/>
                </a:lnTo>
                <a:lnTo>
                  <a:pt x="7" y="4"/>
                </a:lnTo>
                <a:lnTo>
                  <a:pt x="5" y="5"/>
                </a:lnTo>
                <a:lnTo>
                  <a:pt x="2" y="8"/>
                </a:lnTo>
                <a:lnTo>
                  <a:pt x="0" y="1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49"/>
          <p:cNvSpPr>
            <a:spLocks/>
          </p:cNvSpPr>
          <p:nvPr/>
        </p:nvSpPr>
        <p:spPr bwMode="auto">
          <a:xfrm>
            <a:off x="1419225" y="3651250"/>
            <a:ext cx="96838" cy="177800"/>
          </a:xfrm>
          <a:custGeom>
            <a:avLst/>
            <a:gdLst>
              <a:gd name="T0" fmla="*/ 0 w 61"/>
              <a:gd name="T1" fmla="*/ 0 h 112"/>
              <a:gd name="T2" fmla="*/ 0 w 61"/>
              <a:gd name="T3" fmla="*/ 2147483647 h 112"/>
              <a:gd name="T4" fmla="*/ 2147483647 w 61"/>
              <a:gd name="T5" fmla="*/ 2147483647 h 112"/>
              <a:gd name="T6" fmla="*/ 2147483647 w 61"/>
              <a:gd name="T7" fmla="*/ 2147483647 h 112"/>
              <a:gd name="T8" fmla="*/ 2147483647 w 61"/>
              <a:gd name="T9" fmla="*/ 2147483647 h 112"/>
              <a:gd name="T10" fmla="*/ 2147483647 w 61"/>
              <a:gd name="T11" fmla="*/ 2147483647 h 112"/>
              <a:gd name="T12" fmla="*/ 2147483647 w 61"/>
              <a:gd name="T13" fmla="*/ 2147483647 h 112"/>
              <a:gd name="T14" fmla="*/ 2147483647 w 61"/>
              <a:gd name="T15" fmla="*/ 2147483647 h 112"/>
              <a:gd name="T16" fmla="*/ 2147483647 w 61"/>
              <a:gd name="T17" fmla="*/ 2147483647 h 112"/>
              <a:gd name="T18" fmla="*/ 2147483647 w 61"/>
              <a:gd name="T19" fmla="*/ 2147483647 h 112"/>
              <a:gd name="T20" fmla="*/ 2147483647 w 61"/>
              <a:gd name="T21" fmla="*/ 2147483647 h 112"/>
              <a:gd name="T22" fmla="*/ 2147483647 w 61"/>
              <a:gd name="T23" fmla="*/ 2147483647 h 112"/>
              <a:gd name="T24" fmla="*/ 2147483647 w 61"/>
              <a:gd name="T25" fmla="*/ 2147483647 h 112"/>
              <a:gd name="T26" fmla="*/ 2147483647 w 61"/>
              <a:gd name="T27" fmla="*/ 2147483647 h 112"/>
              <a:gd name="T28" fmla="*/ 2147483647 w 61"/>
              <a:gd name="T29" fmla="*/ 2147483647 h 112"/>
              <a:gd name="T30" fmla="*/ 2147483647 w 61"/>
              <a:gd name="T31" fmla="*/ 2147483647 h 112"/>
              <a:gd name="T32" fmla="*/ 2147483647 w 61"/>
              <a:gd name="T33" fmla="*/ 2147483647 h 112"/>
              <a:gd name="T34" fmla="*/ 0 w 61"/>
              <a:gd name="T35" fmla="*/ 0 h 1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1"/>
              <a:gd name="T55" fmla="*/ 0 h 112"/>
              <a:gd name="T56" fmla="*/ 61 w 61"/>
              <a:gd name="T57" fmla="*/ 112 h 11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1" h="112">
                <a:moveTo>
                  <a:pt x="0" y="0"/>
                </a:moveTo>
                <a:lnTo>
                  <a:pt x="0" y="109"/>
                </a:lnTo>
                <a:lnTo>
                  <a:pt x="19" y="112"/>
                </a:lnTo>
                <a:lnTo>
                  <a:pt x="18" y="98"/>
                </a:lnTo>
                <a:lnTo>
                  <a:pt x="61" y="104"/>
                </a:lnTo>
                <a:lnTo>
                  <a:pt x="61" y="98"/>
                </a:lnTo>
                <a:lnTo>
                  <a:pt x="30" y="95"/>
                </a:lnTo>
                <a:lnTo>
                  <a:pt x="29" y="82"/>
                </a:lnTo>
                <a:lnTo>
                  <a:pt x="9" y="82"/>
                </a:lnTo>
                <a:lnTo>
                  <a:pt x="8" y="81"/>
                </a:lnTo>
                <a:lnTo>
                  <a:pt x="7" y="76"/>
                </a:lnTo>
                <a:lnTo>
                  <a:pt x="6" y="69"/>
                </a:lnTo>
                <a:lnTo>
                  <a:pt x="4" y="58"/>
                </a:lnTo>
                <a:lnTo>
                  <a:pt x="2" y="47"/>
                </a:lnTo>
                <a:lnTo>
                  <a:pt x="1" y="34"/>
                </a:lnTo>
                <a:lnTo>
                  <a:pt x="2" y="19"/>
                </a:lnTo>
                <a:lnTo>
                  <a:pt x="6" y="3"/>
                </a:lnTo>
                <a:lnTo>
                  <a:pt x="0" y="0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0"/>
          <p:cNvSpPr>
            <a:spLocks/>
          </p:cNvSpPr>
          <p:nvPr/>
        </p:nvSpPr>
        <p:spPr bwMode="auto">
          <a:xfrm>
            <a:off x="1466850" y="3609975"/>
            <a:ext cx="125413" cy="23813"/>
          </a:xfrm>
          <a:custGeom>
            <a:avLst/>
            <a:gdLst>
              <a:gd name="T0" fmla="*/ 0 w 79"/>
              <a:gd name="T1" fmla="*/ 2147483647 h 15"/>
              <a:gd name="T2" fmla="*/ 0 w 79"/>
              <a:gd name="T3" fmla="*/ 2147483647 h 15"/>
              <a:gd name="T4" fmla="*/ 2147483647 w 79"/>
              <a:gd name="T5" fmla="*/ 2147483647 h 15"/>
              <a:gd name="T6" fmla="*/ 2147483647 w 79"/>
              <a:gd name="T7" fmla="*/ 2147483647 h 15"/>
              <a:gd name="T8" fmla="*/ 2147483647 w 79"/>
              <a:gd name="T9" fmla="*/ 2147483647 h 15"/>
              <a:gd name="T10" fmla="*/ 2147483647 w 79"/>
              <a:gd name="T11" fmla="*/ 2147483647 h 15"/>
              <a:gd name="T12" fmla="*/ 2147483647 w 79"/>
              <a:gd name="T13" fmla="*/ 2147483647 h 15"/>
              <a:gd name="T14" fmla="*/ 2147483647 w 79"/>
              <a:gd name="T15" fmla="*/ 2147483647 h 15"/>
              <a:gd name="T16" fmla="*/ 2147483647 w 79"/>
              <a:gd name="T17" fmla="*/ 2147483647 h 15"/>
              <a:gd name="T18" fmla="*/ 2147483647 w 79"/>
              <a:gd name="T19" fmla="*/ 2147483647 h 15"/>
              <a:gd name="T20" fmla="*/ 2147483647 w 79"/>
              <a:gd name="T21" fmla="*/ 2147483647 h 15"/>
              <a:gd name="T22" fmla="*/ 2147483647 w 79"/>
              <a:gd name="T23" fmla="*/ 2147483647 h 15"/>
              <a:gd name="T24" fmla="*/ 2147483647 w 79"/>
              <a:gd name="T25" fmla="*/ 2147483647 h 15"/>
              <a:gd name="T26" fmla="*/ 2147483647 w 79"/>
              <a:gd name="T27" fmla="*/ 2147483647 h 15"/>
              <a:gd name="T28" fmla="*/ 2147483647 w 79"/>
              <a:gd name="T29" fmla="*/ 2147483647 h 15"/>
              <a:gd name="T30" fmla="*/ 2147483647 w 79"/>
              <a:gd name="T31" fmla="*/ 2147483647 h 15"/>
              <a:gd name="T32" fmla="*/ 2147483647 w 79"/>
              <a:gd name="T33" fmla="*/ 2147483647 h 15"/>
              <a:gd name="T34" fmla="*/ 2147483647 w 79"/>
              <a:gd name="T35" fmla="*/ 0 h 15"/>
              <a:gd name="T36" fmla="*/ 2147483647 w 79"/>
              <a:gd name="T37" fmla="*/ 0 h 15"/>
              <a:gd name="T38" fmla="*/ 2147483647 w 79"/>
              <a:gd name="T39" fmla="*/ 0 h 15"/>
              <a:gd name="T40" fmla="*/ 2147483647 w 79"/>
              <a:gd name="T41" fmla="*/ 0 h 15"/>
              <a:gd name="T42" fmla="*/ 2147483647 w 79"/>
              <a:gd name="T43" fmla="*/ 0 h 15"/>
              <a:gd name="T44" fmla="*/ 2147483647 w 79"/>
              <a:gd name="T45" fmla="*/ 0 h 15"/>
              <a:gd name="T46" fmla="*/ 2147483647 w 79"/>
              <a:gd name="T47" fmla="*/ 0 h 15"/>
              <a:gd name="T48" fmla="*/ 2147483647 w 79"/>
              <a:gd name="T49" fmla="*/ 0 h 15"/>
              <a:gd name="T50" fmla="*/ 2147483647 w 79"/>
              <a:gd name="T51" fmla="*/ 2147483647 h 15"/>
              <a:gd name="T52" fmla="*/ 2147483647 w 79"/>
              <a:gd name="T53" fmla="*/ 2147483647 h 15"/>
              <a:gd name="T54" fmla="*/ 2147483647 w 79"/>
              <a:gd name="T55" fmla="*/ 2147483647 h 15"/>
              <a:gd name="T56" fmla="*/ 2147483647 w 79"/>
              <a:gd name="T57" fmla="*/ 2147483647 h 15"/>
              <a:gd name="T58" fmla="*/ 2147483647 w 79"/>
              <a:gd name="T59" fmla="*/ 2147483647 h 15"/>
              <a:gd name="T60" fmla="*/ 2147483647 w 79"/>
              <a:gd name="T61" fmla="*/ 2147483647 h 15"/>
              <a:gd name="T62" fmla="*/ 2147483647 w 79"/>
              <a:gd name="T63" fmla="*/ 2147483647 h 15"/>
              <a:gd name="T64" fmla="*/ 2147483647 w 79"/>
              <a:gd name="T65" fmla="*/ 2147483647 h 15"/>
              <a:gd name="T66" fmla="*/ 0 w 79"/>
              <a:gd name="T67" fmla="*/ 2147483647 h 15"/>
              <a:gd name="T68" fmla="*/ 0 w 79"/>
              <a:gd name="T69" fmla="*/ 2147483647 h 1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9"/>
              <a:gd name="T106" fmla="*/ 0 h 15"/>
              <a:gd name="T107" fmla="*/ 79 w 79"/>
              <a:gd name="T108" fmla="*/ 15 h 1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9" h="15">
                <a:moveTo>
                  <a:pt x="0" y="15"/>
                </a:moveTo>
                <a:lnTo>
                  <a:pt x="0" y="15"/>
                </a:lnTo>
                <a:lnTo>
                  <a:pt x="3" y="14"/>
                </a:lnTo>
                <a:lnTo>
                  <a:pt x="4" y="14"/>
                </a:lnTo>
                <a:lnTo>
                  <a:pt x="7" y="13"/>
                </a:lnTo>
                <a:lnTo>
                  <a:pt x="11" y="12"/>
                </a:lnTo>
                <a:lnTo>
                  <a:pt x="14" y="11"/>
                </a:lnTo>
                <a:lnTo>
                  <a:pt x="19" y="10"/>
                </a:lnTo>
                <a:lnTo>
                  <a:pt x="24" y="8"/>
                </a:lnTo>
                <a:lnTo>
                  <a:pt x="30" y="8"/>
                </a:lnTo>
                <a:lnTo>
                  <a:pt x="35" y="7"/>
                </a:lnTo>
                <a:lnTo>
                  <a:pt x="42" y="7"/>
                </a:lnTo>
                <a:lnTo>
                  <a:pt x="48" y="6"/>
                </a:lnTo>
                <a:lnTo>
                  <a:pt x="55" y="7"/>
                </a:lnTo>
                <a:lnTo>
                  <a:pt x="62" y="7"/>
                </a:lnTo>
                <a:lnTo>
                  <a:pt x="69" y="8"/>
                </a:lnTo>
                <a:lnTo>
                  <a:pt x="76" y="10"/>
                </a:lnTo>
                <a:lnTo>
                  <a:pt x="79" y="0"/>
                </a:lnTo>
                <a:lnTo>
                  <a:pt x="76" y="0"/>
                </a:lnTo>
                <a:lnTo>
                  <a:pt x="74" y="0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6" y="0"/>
                </a:lnTo>
                <a:lnTo>
                  <a:pt x="51" y="1"/>
                </a:lnTo>
                <a:lnTo>
                  <a:pt x="44" y="1"/>
                </a:lnTo>
                <a:lnTo>
                  <a:pt x="38" y="1"/>
                </a:lnTo>
                <a:lnTo>
                  <a:pt x="31" y="3"/>
                </a:lnTo>
                <a:lnTo>
                  <a:pt x="25" y="4"/>
                </a:lnTo>
                <a:lnTo>
                  <a:pt x="18" y="5"/>
                </a:lnTo>
                <a:lnTo>
                  <a:pt x="12" y="6"/>
                </a:lnTo>
                <a:lnTo>
                  <a:pt x="6" y="7"/>
                </a:lnTo>
                <a:lnTo>
                  <a:pt x="0" y="8"/>
                </a:lnTo>
                <a:lnTo>
                  <a:pt x="0" y="1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51"/>
          <p:cNvSpPr>
            <a:spLocks/>
          </p:cNvSpPr>
          <p:nvPr/>
        </p:nvSpPr>
        <p:spPr bwMode="auto">
          <a:xfrm>
            <a:off x="1395413" y="3832225"/>
            <a:ext cx="209550" cy="71438"/>
          </a:xfrm>
          <a:custGeom>
            <a:avLst/>
            <a:gdLst>
              <a:gd name="T0" fmla="*/ 2147483647 w 132"/>
              <a:gd name="T1" fmla="*/ 2147483647 h 45"/>
              <a:gd name="T2" fmla="*/ 2147483647 w 132"/>
              <a:gd name="T3" fmla="*/ 2147483647 h 45"/>
              <a:gd name="T4" fmla="*/ 2147483647 w 132"/>
              <a:gd name="T5" fmla="*/ 2147483647 h 45"/>
              <a:gd name="T6" fmla="*/ 2147483647 w 132"/>
              <a:gd name="T7" fmla="*/ 2147483647 h 45"/>
              <a:gd name="T8" fmla="*/ 2147483647 w 132"/>
              <a:gd name="T9" fmla="*/ 2147483647 h 45"/>
              <a:gd name="T10" fmla="*/ 2147483647 w 132"/>
              <a:gd name="T11" fmla="*/ 2147483647 h 45"/>
              <a:gd name="T12" fmla="*/ 2147483647 w 132"/>
              <a:gd name="T13" fmla="*/ 2147483647 h 45"/>
              <a:gd name="T14" fmla="*/ 2147483647 w 132"/>
              <a:gd name="T15" fmla="*/ 2147483647 h 45"/>
              <a:gd name="T16" fmla="*/ 2147483647 w 132"/>
              <a:gd name="T17" fmla="*/ 2147483647 h 45"/>
              <a:gd name="T18" fmla="*/ 2147483647 w 132"/>
              <a:gd name="T19" fmla="*/ 2147483647 h 45"/>
              <a:gd name="T20" fmla="*/ 2147483647 w 132"/>
              <a:gd name="T21" fmla="*/ 2147483647 h 45"/>
              <a:gd name="T22" fmla="*/ 2147483647 w 132"/>
              <a:gd name="T23" fmla="*/ 2147483647 h 45"/>
              <a:gd name="T24" fmla="*/ 2147483647 w 132"/>
              <a:gd name="T25" fmla="*/ 2147483647 h 45"/>
              <a:gd name="T26" fmla="*/ 2147483647 w 132"/>
              <a:gd name="T27" fmla="*/ 2147483647 h 45"/>
              <a:gd name="T28" fmla="*/ 2147483647 w 132"/>
              <a:gd name="T29" fmla="*/ 2147483647 h 45"/>
              <a:gd name="T30" fmla="*/ 2147483647 w 132"/>
              <a:gd name="T31" fmla="*/ 2147483647 h 45"/>
              <a:gd name="T32" fmla="*/ 2147483647 w 132"/>
              <a:gd name="T33" fmla="*/ 2147483647 h 45"/>
              <a:gd name="T34" fmla="*/ 0 w 132"/>
              <a:gd name="T35" fmla="*/ 2147483647 h 45"/>
              <a:gd name="T36" fmla="*/ 2147483647 w 132"/>
              <a:gd name="T37" fmla="*/ 0 h 45"/>
              <a:gd name="T38" fmla="*/ 2147483647 w 132"/>
              <a:gd name="T39" fmla="*/ 2147483647 h 45"/>
              <a:gd name="T40" fmla="*/ 2147483647 w 132"/>
              <a:gd name="T41" fmla="*/ 2147483647 h 45"/>
              <a:gd name="T42" fmla="*/ 2147483647 w 132"/>
              <a:gd name="T43" fmla="*/ 2147483647 h 45"/>
              <a:gd name="T44" fmla="*/ 2147483647 w 132"/>
              <a:gd name="T45" fmla="*/ 2147483647 h 45"/>
              <a:gd name="T46" fmla="*/ 2147483647 w 132"/>
              <a:gd name="T47" fmla="*/ 2147483647 h 45"/>
              <a:gd name="T48" fmla="*/ 2147483647 w 132"/>
              <a:gd name="T49" fmla="*/ 2147483647 h 45"/>
              <a:gd name="T50" fmla="*/ 2147483647 w 132"/>
              <a:gd name="T51" fmla="*/ 2147483647 h 45"/>
              <a:gd name="T52" fmla="*/ 2147483647 w 132"/>
              <a:gd name="T53" fmla="*/ 2147483647 h 45"/>
              <a:gd name="T54" fmla="*/ 2147483647 w 132"/>
              <a:gd name="T55" fmla="*/ 2147483647 h 45"/>
              <a:gd name="T56" fmla="*/ 2147483647 w 132"/>
              <a:gd name="T57" fmla="*/ 2147483647 h 45"/>
              <a:gd name="T58" fmla="*/ 2147483647 w 132"/>
              <a:gd name="T59" fmla="*/ 2147483647 h 45"/>
              <a:gd name="T60" fmla="*/ 2147483647 w 132"/>
              <a:gd name="T61" fmla="*/ 2147483647 h 45"/>
              <a:gd name="T62" fmla="*/ 2147483647 w 132"/>
              <a:gd name="T63" fmla="*/ 2147483647 h 45"/>
              <a:gd name="T64" fmla="*/ 2147483647 w 132"/>
              <a:gd name="T65" fmla="*/ 2147483647 h 45"/>
              <a:gd name="T66" fmla="*/ 2147483647 w 132"/>
              <a:gd name="T67" fmla="*/ 2147483647 h 45"/>
              <a:gd name="T68" fmla="*/ 2147483647 w 132"/>
              <a:gd name="T69" fmla="*/ 2147483647 h 45"/>
              <a:gd name="T70" fmla="*/ 2147483647 w 132"/>
              <a:gd name="T71" fmla="*/ 2147483647 h 45"/>
              <a:gd name="T72" fmla="*/ 2147483647 w 132"/>
              <a:gd name="T73" fmla="*/ 2147483647 h 45"/>
              <a:gd name="T74" fmla="*/ 2147483647 w 132"/>
              <a:gd name="T75" fmla="*/ 2147483647 h 45"/>
              <a:gd name="T76" fmla="*/ 2147483647 w 132"/>
              <a:gd name="T77" fmla="*/ 2147483647 h 4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32"/>
              <a:gd name="T118" fmla="*/ 0 h 45"/>
              <a:gd name="T119" fmla="*/ 132 w 132"/>
              <a:gd name="T120" fmla="*/ 45 h 4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32" h="45">
                <a:moveTo>
                  <a:pt x="55" y="44"/>
                </a:moveTo>
                <a:lnTo>
                  <a:pt x="56" y="44"/>
                </a:lnTo>
                <a:lnTo>
                  <a:pt x="56" y="42"/>
                </a:lnTo>
                <a:lnTo>
                  <a:pt x="57" y="42"/>
                </a:lnTo>
                <a:lnTo>
                  <a:pt x="59" y="41"/>
                </a:lnTo>
                <a:lnTo>
                  <a:pt x="61" y="41"/>
                </a:lnTo>
                <a:lnTo>
                  <a:pt x="63" y="40"/>
                </a:lnTo>
                <a:lnTo>
                  <a:pt x="65" y="39"/>
                </a:lnTo>
                <a:lnTo>
                  <a:pt x="68" y="38"/>
                </a:lnTo>
                <a:lnTo>
                  <a:pt x="71" y="37"/>
                </a:lnTo>
                <a:lnTo>
                  <a:pt x="73" y="34"/>
                </a:lnTo>
                <a:lnTo>
                  <a:pt x="76" y="33"/>
                </a:lnTo>
                <a:lnTo>
                  <a:pt x="78" y="32"/>
                </a:lnTo>
                <a:lnTo>
                  <a:pt x="80" y="30"/>
                </a:lnTo>
                <a:lnTo>
                  <a:pt x="82" y="28"/>
                </a:lnTo>
                <a:lnTo>
                  <a:pt x="84" y="26"/>
                </a:lnTo>
                <a:lnTo>
                  <a:pt x="85" y="24"/>
                </a:lnTo>
                <a:lnTo>
                  <a:pt x="0" y="3"/>
                </a:lnTo>
                <a:lnTo>
                  <a:pt x="6" y="0"/>
                </a:lnTo>
                <a:lnTo>
                  <a:pt x="132" y="32"/>
                </a:lnTo>
                <a:lnTo>
                  <a:pt x="126" y="34"/>
                </a:lnTo>
                <a:lnTo>
                  <a:pt x="90" y="25"/>
                </a:lnTo>
                <a:lnTo>
                  <a:pt x="90" y="26"/>
                </a:lnTo>
                <a:lnTo>
                  <a:pt x="89" y="26"/>
                </a:lnTo>
                <a:lnTo>
                  <a:pt x="89" y="27"/>
                </a:lnTo>
                <a:lnTo>
                  <a:pt x="87" y="28"/>
                </a:lnTo>
                <a:lnTo>
                  <a:pt x="86" y="30"/>
                </a:lnTo>
                <a:lnTo>
                  <a:pt x="85" y="31"/>
                </a:lnTo>
                <a:lnTo>
                  <a:pt x="83" y="32"/>
                </a:lnTo>
                <a:lnTo>
                  <a:pt x="80" y="33"/>
                </a:lnTo>
                <a:lnTo>
                  <a:pt x="78" y="35"/>
                </a:lnTo>
                <a:lnTo>
                  <a:pt x="76" y="37"/>
                </a:lnTo>
                <a:lnTo>
                  <a:pt x="72" y="38"/>
                </a:lnTo>
                <a:lnTo>
                  <a:pt x="70" y="40"/>
                </a:lnTo>
                <a:lnTo>
                  <a:pt x="65" y="41"/>
                </a:lnTo>
                <a:lnTo>
                  <a:pt x="62" y="44"/>
                </a:lnTo>
                <a:lnTo>
                  <a:pt x="57" y="45"/>
                </a:lnTo>
                <a:lnTo>
                  <a:pt x="55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52"/>
          <p:cNvSpPr>
            <a:spLocks/>
          </p:cNvSpPr>
          <p:nvPr/>
        </p:nvSpPr>
        <p:spPr bwMode="auto">
          <a:xfrm>
            <a:off x="1350963" y="3851275"/>
            <a:ext cx="214312" cy="63500"/>
          </a:xfrm>
          <a:custGeom>
            <a:avLst/>
            <a:gdLst>
              <a:gd name="T0" fmla="*/ 0 w 135"/>
              <a:gd name="T1" fmla="*/ 0 h 40"/>
              <a:gd name="T2" fmla="*/ 2147483647 w 135"/>
              <a:gd name="T3" fmla="*/ 2147483647 h 40"/>
              <a:gd name="T4" fmla="*/ 2147483647 w 135"/>
              <a:gd name="T5" fmla="*/ 2147483647 h 40"/>
              <a:gd name="T6" fmla="*/ 2147483647 w 135"/>
              <a:gd name="T7" fmla="*/ 0 h 40"/>
              <a:gd name="T8" fmla="*/ 0 w 135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"/>
              <a:gd name="T16" fmla="*/ 0 h 40"/>
              <a:gd name="T17" fmla="*/ 135 w 135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" h="40">
                <a:moveTo>
                  <a:pt x="0" y="0"/>
                </a:moveTo>
                <a:lnTo>
                  <a:pt x="132" y="40"/>
                </a:lnTo>
                <a:lnTo>
                  <a:pt x="135" y="4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53"/>
          <p:cNvSpPr>
            <a:spLocks/>
          </p:cNvSpPr>
          <p:nvPr/>
        </p:nvSpPr>
        <p:spPr bwMode="auto">
          <a:xfrm>
            <a:off x="1387475" y="3843338"/>
            <a:ext cx="209550" cy="55562"/>
          </a:xfrm>
          <a:custGeom>
            <a:avLst/>
            <a:gdLst>
              <a:gd name="T0" fmla="*/ 0 w 132"/>
              <a:gd name="T1" fmla="*/ 0 h 35"/>
              <a:gd name="T2" fmla="*/ 2147483647 w 132"/>
              <a:gd name="T3" fmla="*/ 2147483647 h 35"/>
              <a:gd name="T4" fmla="*/ 2147483647 w 132"/>
              <a:gd name="T5" fmla="*/ 2147483647 h 35"/>
              <a:gd name="T6" fmla="*/ 2147483647 w 132"/>
              <a:gd name="T7" fmla="*/ 0 h 35"/>
              <a:gd name="T8" fmla="*/ 0 w 132"/>
              <a:gd name="T9" fmla="*/ 0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35"/>
              <a:gd name="T17" fmla="*/ 132 w 132"/>
              <a:gd name="T18" fmla="*/ 35 h 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35">
                <a:moveTo>
                  <a:pt x="0" y="0"/>
                </a:moveTo>
                <a:lnTo>
                  <a:pt x="130" y="35"/>
                </a:lnTo>
                <a:lnTo>
                  <a:pt x="132" y="3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54"/>
          <p:cNvSpPr>
            <a:spLocks/>
          </p:cNvSpPr>
          <p:nvPr/>
        </p:nvSpPr>
        <p:spPr bwMode="auto">
          <a:xfrm>
            <a:off x="1371600" y="3846513"/>
            <a:ext cx="211138" cy="60325"/>
          </a:xfrm>
          <a:custGeom>
            <a:avLst/>
            <a:gdLst>
              <a:gd name="T0" fmla="*/ 0 w 133"/>
              <a:gd name="T1" fmla="*/ 0 h 38"/>
              <a:gd name="T2" fmla="*/ 2147483647 w 133"/>
              <a:gd name="T3" fmla="*/ 2147483647 h 38"/>
              <a:gd name="T4" fmla="*/ 2147483647 w 133"/>
              <a:gd name="T5" fmla="*/ 2147483647 h 38"/>
              <a:gd name="T6" fmla="*/ 2147483647 w 133"/>
              <a:gd name="T7" fmla="*/ 0 h 38"/>
              <a:gd name="T8" fmla="*/ 0 w 133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3"/>
              <a:gd name="T16" fmla="*/ 0 h 38"/>
              <a:gd name="T17" fmla="*/ 133 w 133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3" h="38">
                <a:moveTo>
                  <a:pt x="0" y="0"/>
                </a:moveTo>
                <a:lnTo>
                  <a:pt x="130" y="38"/>
                </a:lnTo>
                <a:lnTo>
                  <a:pt x="133" y="38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55"/>
          <p:cNvSpPr>
            <a:spLocks/>
          </p:cNvSpPr>
          <p:nvPr/>
        </p:nvSpPr>
        <p:spPr bwMode="auto">
          <a:xfrm>
            <a:off x="2141538" y="3343275"/>
            <a:ext cx="517525" cy="103188"/>
          </a:xfrm>
          <a:custGeom>
            <a:avLst/>
            <a:gdLst>
              <a:gd name="T0" fmla="*/ 2147483647 w 326"/>
              <a:gd name="T1" fmla="*/ 0 h 65"/>
              <a:gd name="T2" fmla="*/ 2147483647 w 326"/>
              <a:gd name="T3" fmla="*/ 2147483647 h 65"/>
              <a:gd name="T4" fmla="*/ 2147483647 w 326"/>
              <a:gd name="T5" fmla="*/ 2147483647 h 65"/>
              <a:gd name="T6" fmla="*/ 2147483647 w 326"/>
              <a:gd name="T7" fmla="*/ 2147483647 h 65"/>
              <a:gd name="T8" fmla="*/ 2147483647 w 326"/>
              <a:gd name="T9" fmla="*/ 2147483647 h 65"/>
              <a:gd name="T10" fmla="*/ 2147483647 w 326"/>
              <a:gd name="T11" fmla="*/ 2147483647 h 65"/>
              <a:gd name="T12" fmla="*/ 2147483647 w 326"/>
              <a:gd name="T13" fmla="*/ 2147483647 h 65"/>
              <a:gd name="T14" fmla="*/ 2147483647 w 326"/>
              <a:gd name="T15" fmla="*/ 2147483647 h 65"/>
              <a:gd name="T16" fmla="*/ 2147483647 w 326"/>
              <a:gd name="T17" fmla="*/ 2147483647 h 65"/>
              <a:gd name="T18" fmla="*/ 2147483647 w 326"/>
              <a:gd name="T19" fmla="*/ 2147483647 h 65"/>
              <a:gd name="T20" fmla="*/ 0 w 326"/>
              <a:gd name="T21" fmla="*/ 2147483647 h 65"/>
              <a:gd name="T22" fmla="*/ 0 w 326"/>
              <a:gd name="T23" fmla="*/ 2147483647 h 65"/>
              <a:gd name="T24" fmla="*/ 0 w 326"/>
              <a:gd name="T25" fmla="*/ 2147483647 h 65"/>
              <a:gd name="T26" fmla="*/ 2147483647 w 326"/>
              <a:gd name="T27" fmla="*/ 2147483647 h 65"/>
              <a:gd name="T28" fmla="*/ 2147483647 w 326"/>
              <a:gd name="T29" fmla="*/ 2147483647 h 65"/>
              <a:gd name="T30" fmla="*/ 2147483647 w 326"/>
              <a:gd name="T31" fmla="*/ 2147483647 h 65"/>
              <a:gd name="T32" fmla="*/ 2147483647 w 326"/>
              <a:gd name="T33" fmla="*/ 2147483647 h 65"/>
              <a:gd name="T34" fmla="*/ 2147483647 w 326"/>
              <a:gd name="T35" fmla="*/ 2147483647 h 65"/>
              <a:gd name="T36" fmla="*/ 2147483647 w 326"/>
              <a:gd name="T37" fmla="*/ 2147483647 h 65"/>
              <a:gd name="T38" fmla="*/ 2147483647 w 326"/>
              <a:gd name="T39" fmla="*/ 2147483647 h 65"/>
              <a:gd name="T40" fmla="*/ 2147483647 w 326"/>
              <a:gd name="T41" fmla="*/ 2147483647 h 65"/>
              <a:gd name="T42" fmla="*/ 2147483647 w 326"/>
              <a:gd name="T43" fmla="*/ 2147483647 h 65"/>
              <a:gd name="T44" fmla="*/ 2147483647 w 326"/>
              <a:gd name="T45" fmla="*/ 2147483647 h 65"/>
              <a:gd name="T46" fmla="*/ 2147483647 w 326"/>
              <a:gd name="T47" fmla="*/ 2147483647 h 65"/>
              <a:gd name="T48" fmla="*/ 2147483647 w 326"/>
              <a:gd name="T49" fmla="*/ 2147483647 h 65"/>
              <a:gd name="T50" fmla="*/ 2147483647 w 326"/>
              <a:gd name="T51" fmla="*/ 2147483647 h 65"/>
              <a:gd name="T52" fmla="*/ 2147483647 w 326"/>
              <a:gd name="T53" fmla="*/ 2147483647 h 65"/>
              <a:gd name="T54" fmla="*/ 2147483647 w 326"/>
              <a:gd name="T55" fmla="*/ 2147483647 h 65"/>
              <a:gd name="T56" fmla="*/ 2147483647 w 326"/>
              <a:gd name="T57" fmla="*/ 2147483647 h 65"/>
              <a:gd name="T58" fmla="*/ 2147483647 w 326"/>
              <a:gd name="T59" fmla="*/ 2147483647 h 65"/>
              <a:gd name="T60" fmla="*/ 2147483647 w 326"/>
              <a:gd name="T61" fmla="*/ 2147483647 h 65"/>
              <a:gd name="T62" fmla="*/ 2147483647 w 326"/>
              <a:gd name="T63" fmla="*/ 2147483647 h 65"/>
              <a:gd name="T64" fmla="*/ 2147483647 w 326"/>
              <a:gd name="T65" fmla="*/ 2147483647 h 65"/>
              <a:gd name="T66" fmla="*/ 2147483647 w 326"/>
              <a:gd name="T67" fmla="*/ 2147483647 h 65"/>
              <a:gd name="T68" fmla="*/ 2147483647 w 326"/>
              <a:gd name="T69" fmla="*/ 2147483647 h 65"/>
              <a:gd name="T70" fmla="*/ 2147483647 w 326"/>
              <a:gd name="T71" fmla="*/ 2147483647 h 65"/>
              <a:gd name="T72" fmla="*/ 2147483647 w 326"/>
              <a:gd name="T73" fmla="*/ 2147483647 h 65"/>
              <a:gd name="T74" fmla="*/ 2147483647 w 326"/>
              <a:gd name="T75" fmla="*/ 2147483647 h 65"/>
              <a:gd name="T76" fmla="*/ 2147483647 w 326"/>
              <a:gd name="T77" fmla="*/ 2147483647 h 65"/>
              <a:gd name="T78" fmla="*/ 2147483647 w 326"/>
              <a:gd name="T79" fmla="*/ 2147483647 h 65"/>
              <a:gd name="T80" fmla="*/ 2147483647 w 326"/>
              <a:gd name="T81" fmla="*/ 2147483647 h 65"/>
              <a:gd name="T82" fmla="*/ 2147483647 w 326"/>
              <a:gd name="T83" fmla="*/ 2147483647 h 65"/>
              <a:gd name="T84" fmla="*/ 2147483647 w 326"/>
              <a:gd name="T85" fmla="*/ 2147483647 h 65"/>
              <a:gd name="T86" fmla="*/ 2147483647 w 326"/>
              <a:gd name="T87" fmla="*/ 2147483647 h 65"/>
              <a:gd name="T88" fmla="*/ 2147483647 w 326"/>
              <a:gd name="T89" fmla="*/ 2147483647 h 65"/>
              <a:gd name="T90" fmla="*/ 2147483647 w 326"/>
              <a:gd name="T91" fmla="*/ 0 h 6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6"/>
              <a:gd name="T139" fmla="*/ 0 h 65"/>
              <a:gd name="T140" fmla="*/ 326 w 326"/>
              <a:gd name="T141" fmla="*/ 65 h 6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6" h="65">
                <a:moveTo>
                  <a:pt x="162" y="0"/>
                </a:moveTo>
                <a:lnTo>
                  <a:pt x="146" y="0"/>
                </a:lnTo>
                <a:lnTo>
                  <a:pt x="130" y="0"/>
                </a:lnTo>
                <a:lnTo>
                  <a:pt x="115" y="1"/>
                </a:lnTo>
                <a:lnTo>
                  <a:pt x="99" y="2"/>
                </a:lnTo>
                <a:lnTo>
                  <a:pt x="85" y="3"/>
                </a:lnTo>
                <a:lnTo>
                  <a:pt x="71" y="6"/>
                </a:lnTo>
                <a:lnTo>
                  <a:pt x="60" y="7"/>
                </a:lnTo>
                <a:lnTo>
                  <a:pt x="48" y="9"/>
                </a:lnTo>
                <a:lnTo>
                  <a:pt x="38" y="12"/>
                </a:lnTo>
                <a:lnTo>
                  <a:pt x="32" y="13"/>
                </a:lnTo>
                <a:lnTo>
                  <a:pt x="28" y="14"/>
                </a:lnTo>
                <a:lnTo>
                  <a:pt x="24" y="15"/>
                </a:lnTo>
                <a:lnTo>
                  <a:pt x="20" y="17"/>
                </a:lnTo>
                <a:lnTo>
                  <a:pt x="15" y="19"/>
                </a:lnTo>
                <a:lnTo>
                  <a:pt x="13" y="20"/>
                </a:lnTo>
                <a:lnTo>
                  <a:pt x="10" y="21"/>
                </a:lnTo>
                <a:lnTo>
                  <a:pt x="7" y="23"/>
                </a:lnTo>
                <a:lnTo>
                  <a:pt x="5" y="24"/>
                </a:lnTo>
                <a:lnTo>
                  <a:pt x="4" y="26"/>
                </a:lnTo>
                <a:lnTo>
                  <a:pt x="1" y="28"/>
                </a:lnTo>
                <a:lnTo>
                  <a:pt x="0" y="29"/>
                </a:lnTo>
                <a:lnTo>
                  <a:pt x="0" y="31"/>
                </a:lnTo>
                <a:lnTo>
                  <a:pt x="0" y="33"/>
                </a:lnTo>
                <a:lnTo>
                  <a:pt x="0" y="35"/>
                </a:lnTo>
                <a:lnTo>
                  <a:pt x="0" y="36"/>
                </a:lnTo>
                <a:lnTo>
                  <a:pt x="1" y="37"/>
                </a:lnTo>
                <a:lnTo>
                  <a:pt x="4" y="40"/>
                </a:lnTo>
                <a:lnTo>
                  <a:pt x="5" y="41"/>
                </a:lnTo>
                <a:lnTo>
                  <a:pt x="7" y="43"/>
                </a:lnTo>
                <a:lnTo>
                  <a:pt x="10" y="44"/>
                </a:lnTo>
                <a:lnTo>
                  <a:pt x="13" y="46"/>
                </a:lnTo>
                <a:lnTo>
                  <a:pt x="15" y="47"/>
                </a:lnTo>
                <a:lnTo>
                  <a:pt x="20" y="49"/>
                </a:lnTo>
                <a:lnTo>
                  <a:pt x="24" y="50"/>
                </a:lnTo>
                <a:lnTo>
                  <a:pt x="28" y="51"/>
                </a:lnTo>
                <a:lnTo>
                  <a:pt x="32" y="53"/>
                </a:lnTo>
                <a:lnTo>
                  <a:pt x="38" y="54"/>
                </a:lnTo>
                <a:lnTo>
                  <a:pt x="48" y="56"/>
                </a:lnTo>
                <a:lnTo>
                  <a:pt x="60" y="58"/>
                </a:lnTo>
                <a:lnTo>
                  <a:pt x="71" y="61"/>
                </a:lnTo>
                <a:lnTo>
                  <a:pt x="85" y="62"/>
                </a:lnTo>
                <a:lnTo>
                  <a:pt x="99" y="63"/>
                </a:lnTo>
                <a:lnTo>
                  <a:pt x="115" y="64"/>
                </a:lnTo>
                <a:lnTo>
                  <a:pt x="130" y="65"/>
                </a:lnTo>
                <a:lnTo>
                  <a:pt x="146" y="65"/>
                </a:lnTo>
                <a:lnTo>
                  <a:pt x="162" y="65"/>
                </a:lnTo>
                <a:lnTo>
                  <a:pt x="180" y="65"/>
                </a:lnTo>
                <a:lnTo>
                  <a:pt x="195" y="65"/>
                </a:lnTo>
                <a:lnTo>
                  <a:pt x="211" y="64"/>
                </a:lnTo>
                <a:lnTo>
                  <a:pt x="227" y="63"/>
                </a:lnTo>
                <a:lnTo>
                  <a:pt x="241" y="62"/>
                </a:lnTo>
                <a:lnTo>
                  <a:pt x="253" y="61"/>
                </a:lnTo>
                <a:lnTo>
                  <a:pt x="266" y="58"/>
                </a:lnTo>
                <a:lnTo>
                  <a:pt x="278" y="56"/>
                </a:lnTo>
                <a:lnTo>
                  <a:pt x="288" y="54"/>
                </a:lnTo>
                <a:lnTo>
                  <a:pt x="293" y="53"/>
                </a:lnTo>
                <a:lnTo>
                  <a:pt x="298" y="51"/>
                </a:lnTo>
                <a:lnTo>
                  <a:pt x="302" y="50"/>
                </a:lnTo>
                <a:lnTo>
                  <a:pt x="306" y="49"/>
                </a:lnTo>
                <a:lnTo>
                  <a:pt x="309" y="47"/>
                </a:lnTo>
                <a:lnTo>
                  <a:pt x="313" y="46"/>
                </a:lnTo>
                <a:lnTo>
                  <a:pt x="315" y="44"/>
                </a:lnTo>
                <a:lnTo>
                  <a:pt x="319" y="43"/>
                </a:lnTo>
                <a:lnTo>
                  <a:pt x="321" y="41"/>
                </a:lnTo>
                <a:lnTo>
                  <a:pt x="322" y="40"/>
                </a:lnTo>
                <a:lnTo>
                  <a:pt x="324" y="37"/>
                </a:lnTo>
                <a:lnTo>
                  <a:pt x="325" y="36"/>
                </a:lnTo>
                <a:lnTo>
                  <a:pt x="326" y="35"/>
                </a:lnTo>
                <a:lnTo>
                  <a:pt x="326" y="33"/>
                </a:lnTo>
                <a:lnTo>
                  <a:pt x="326" y="31"/>
                </a:lnTo>
                <a:lnTo>
                  <a:pt x="325" y="29"/>
                </a:lnTo>
                <a:lnTo>
                  <a:pt x="324" y="28"/>
                </a:lnTo>
                <a:lnTo>
                  <a:pt x="322" y="26"/>
                </a:lnTo>
                <a:lnTo>
                  <a:pt x="321" y="24"/>
                </a:lnTo>
                <a:lnTo>
                  <a:pt x="319" y="23"/>
                </a:lnTo>
                <a:lnTo>
                  <a:pt x="315" y="21"/>
                </a:lnTo>
                <a:lnTo>
                  <a:pt x="313" y="20"/>
                </a:lnTo>
                <a:lnTo>
                  <a:pt x="309" y="19"/>
                </a:lnTo>
                <a:lnTo>
                  <a:pt x="306" y="17"/>
                </a:lnTo>
                <a:lnTo>
                  <a:pt x="302" y="15"/>
                </a:lnTo>
                <a:lnTo>
                  <a:pt x="298" y="14"/>
                </a:lnTo>
                <a:lnTo>
                  <a:pt x="293" y="13"/>
                </a:lnTo>
                <a:lnTo>
                  <a:pt x="288" y="12"/>
                </a:lnTo>
                <a:lnTo>
                  <a:pt x="278" y="9"/>
                </a:lnTo>
                <a:lnTo>
                  <a:pt x="266" y="7"/>
                </a:lnTo>
                <a:lnTo>
                  <a:pt x="253" y="6"/>
                </a:lnTo>
                <a:lnTo>
                  <a:pt x="241" y="3"/>
                </a:lnTo>
                <a:lnTo>
                  <a:pt x="227" y="2"/>
                </a:lnTo>
                <a:lnTo>
                  <a:pt x="211" y="1"/>
                </a:lnTo>
                <a:lnTo>
                  <a:pt x="195" y="0"/>
                </a:lnTo>
                <a:lnTo>
                  <a:pt x="180" y="0"/>
                </a:lnTo>
                <a:lnTo>
                  <a:pt x="162" y="0"/>
                </a:lnTo>
                <a:close/>
              </a:path>
            </a:pathLst>
          </a:cu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56"/>
          <p:cNvSpPr>
            <a:spLocks/>
          </p:cNvSpPr>
          <p:nvPr/>
        </p:nvSpPr>
        <p:spPr bwMode="auto">
          <a:xfrm>
            <a:off x="2141538" y="3343275"/>
            <a:ext cx="517525" cy="103188"/>
          </a:xfrm>
          <a:custGeom>
            <a:avLst/>
            <a:gdLst>
              <a:gd name="T0" fmla="*/ 2147483647 w 326"/>
              <a:gd name="T1" fmla="*/ 0 h 65"/>
              <a:gd name="T2" fmla="*/ 2147483647 w 326"/>
              <a:gd name="T3" fmla="*/ 2147483647 h 65"/>
              <a:gd name="T4" fmla="*/ 2147483647 w 326"/>
              <a:gd name="T5" fmla="*/ 2147483647 h 65"/>
              <a:gd name="T6" fmla="*/ 2147483647 w 326"/>
              <a:gd name="T7" fmla="*/ 2147483647 h 65"/>
              <a:gd name="T8" fmla="*/ 2147483647 w 326"/>
              <a:gd name="T9" fmla="*/ 2147483647 h 65"/>
              <a:gd name="T10" fmla="*/ 2147483647 w 326"/>
              <a:gd name="T11" fmla="*/ 2147483647 h 65"/>
              <a:gd name="T12" fmla="*/ 2147483647 w 326"/>
              <a:gd name="T13" fmla="*/ 2147483647 h 65"/>
              <a:gd name="T14" fmla="*/ 2147483647 w 326"/>
              <a:gd name="T15" fmla="*/ 2147483647 h 65"/>
              <a:gd name="T16" fmla="*/ 2147483647 w 326"/>
              <a:gd name="T17" fmla="*/ 2147483647 h 65"/>
              <a:gd name="T18" fmla="*/ 2147483647 w 326"/>
              <a:gd name="T19" fmla="*/ 2147483647 h 65"/>
              <a:gd name="T20" fmla="*/ 0 w 326"/>
              <a:gd name="T21" fmla="*/ 2147483647 h 65"/>
              <a:gd name="T22" fmla="*/ 0 w 326"/>
              <a:gd name="T23" fmla="*/ 2147483647 h 65"/>
              <a:gd name="T24" fmla="*/ 0 w 326"/>
              <a:gd name="T25" fmla="*/ 2147483647 h 65"/>
              <a:gd name="T26" fmla="*/ 2147483647 w 326"/>
              <a:gd name="T27" fmla="*/ 2147483647 h 65"/>
              <a:gd name="T28" fmla="*/ 2147483647 w 326"/>
              <a:gd name="T29" fmla="*/ 2147483647 h 65"/>
              <a:gd name="T30" fmla="*/ 2147483647 w 326"/>
              <a:gd name="T31" fmla="*/ 2147483647 h 65"/>
              <a:gd name="T32" fmla="*/ 2147483647 w 326"/>
              <a:gd name="T33" fmla="*/ 2147483647 h 65"/>
              <a:gd name="T34" fmla="*/ 2147483647 w 326"/>
              <a:gd name="T35" fmla="*/ 2147483647 h 65"/>
              <a:gd name="T36" fmla="*/ 2147483647 w 326"/>
              <a:gd name="T37" fmla="*/ 2147483647 h 65"/>
              <a:gd name="T38" fmla="*/ 2147483647 w 326"/>
              <a:gd name="T39" fmla="*/ 2147483647 h 65"/>
              <a:gd name="T40" fmla="*/ 2147483647 w 326"/>
              <a:gd name="T41" fmla="*/ 2147483647 h 65"/>
              <a:gd name="T42" fmla="*/ 2147483647 w 326"/>
              <a:gd name="T43" fmla="*/ 2147483647 h 65"/>
              <a:gd name="T44" fmla="*/ 2147483647 w 326"/>
              <a:gd name="T45" fmla="*/ 2147483647 h 65"/>
              <a:gd name="T46" fmla="*/ 2147483647 w 326"/>
              <a:gd name="T47" fmla="*/ 2147483647 h 65"/>
              <a:gd name="T48" fmla="*/ 2147483647 w 326"/>
              <a:gd name="T49" fmla="*/ 2147483647 h 65"/>
              <a:gd name="T50" fmla="*/ 2147483647 w 326"/>
              <a:gd name="T51" fmla="*/ 2147483647 h 65"/>
              <a:gd name="T52" fmla="*/ 2147483647 w 326"/>
              <a:gd name="T53" fmla="*/ 2147483647 h 65"/>
              <a:gd name="T54" fmla="*/ 2147483647 w 326"/>
              <a:gd name="T55" fmla="*/ 2147483647 h 65"/>
              <a:gd name="T56" fmla="*/ 2147483647 w 326"/>
              <a:gd name="T57" fmla="*/ 2147483647 h 65"/>
              <a:gd name="T58" fmla="*/ 2147483647 w 326"/>
              <a:gd name="T59" fmla="*/ 2147483647 h 65"/>
              <a:gd name="T60" fmla="*/ 2147483647 w 326"/>
              <a:gd name="T61" fmla="*/ 2147483647 h 65"/>
              <a:gd name="T62" fmla="*/ 2147483647 w 326"/>
              <a:gd name="T63" fmla="*/ 2147483647 h 65"/>
              <a:gd name="T64" fmla="*/ 2147483647 w 326"/>
              <a:gd name="T65" fmla="*/ 2147483647 h 65"/>
              <a:gd name="T66" fmla="*/ 2147483647 w 326"/>
              <a:gd name="T67" fmla="*/ 2147483647 h 65"/>
              <a:gd name="T68" fmla="*/ 2147483647 w 326"/>
              <a:gd name="T69" fmla="*/ 2147483647 h 65"/>
              <a:gd name="T70" fmla="*/ 2147483647 w 326"/>
              <a:gd name="T71" fmla="*/ 2147483647 h 65"/>
              <a:gd name="T72" fmla="*/ 2147483647 w 326"/>
              <a:gd name="T73" fmla="*/ 2147483647 h 65"/>
              <a:gd name="T74" fmla="*/ 2147483647 w 326"/>
              <a:gd name="T75" fmla="*/ 2147483647 h 65"/>
              <a:gd name="T76" fmla="*/ 2147483647 w 326"/>
              <a:gd name="T77" fmla="*/ 2147483647 h 65"/>
              <a:gd name="T78" fmla="*/ 2147483647 w 326"/>
              <a:gd name="T79" fmla="*/ 2147483647 h 65"/>
              <a:gd name="T80" fmla="*/ 2147483647 w 326"/>
              <a:gd name="T81" fmla="*/ 2147483647 h 65"/>
              <a:gd name="T82" fmla="*/ 2147483647 w 326"/>
              <a:gd name="T83" fmla="*/ 2147483647 h 65"/>
              <a:gd name="T84" fmla="*/ 2147483647 w 326"/>
              <a:gd name="T85" fmla="*/ 2147483647 h 65"/>
              <a:gd name="T86" fmla="*/ 2147483647 w 326"/>
              <a:gd name="T87" fmla="*/ 2147483647 h 65"/>
              <a:gd name="T88" fmla="*/ 2147483647 w 326"/>
              <a:gd name="T89" fmla="*/ 2147483647 h 65"/>
              <a:gd name="T90" fmla="*/ 2147483647 w 326"/>
              <a:gd name="T91" fmla="*/ 0 h 6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6"/>
              <a:gd name="T139" fmla="*/ 0 h 65"/>
              <a:gd name="T140" fmla="*/ 326 w 326"/>
              <a:gd name="T141" fmla="*/ 65 h 6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6" h="65">
                <a:moveTo>
                  <a:pt x="162" y="0"/>
                </a:moveTo>
                <a:lnTo>
                  <a:pt x="146" y="0"/>
                </a:lnTo>
                <a:lnTo>
                  <a:pt x="130" y="0"/>
                </a:lnTo>
                <a:lnTo>
                  <a:pt x="115" y="1"/>
                </a:lnTo>
                <a:lnTo>
                  <a:pt x="99" y="2"/>
                </a:lnTo>
                <a:lnTo>
                  <a:pt x="85" y="3"/>
                </a:lnTo>
                <a:lnTo>
                  <a:pt x="71" y="6"/>
                </a:lnTo>
                <a:lnTo>
                  <a:pt x="60" y="7"/>
                </a:lnTo>
                <a:lnTo>
                  <a:pt x="48" y="9"/>
                </a:lnTo>
                <a:lnTo>
                  <a:pt x="38" y="12"/>
                </a:lnTo>
                <a:lnTo>
                  <a:pt x="32" y="13"/>
                </a:lnTo>
                <a:lnTo>
                  <a:pt x="28" y="14"/>
                </a:lnTo>
                <a:lnTo>
                  <a:pt x="24" y="15"/>
                </a:lnTo>
                <a:lnTo>
                  <a:pt x="20" y="17"/>
                </a:lnTo>
                <a:lnTo>
                  <a:pt x="15" y="19"/>
                </a:lnTo>
                <a:lnTo>
                  <a:pt x="13" y="20"/>
                </a:lnTo>
                <a:lnTo>
                  <a:pt x="10" y="21"/>
                </a:lnTo>
                <a:lnTo>
                  <a:pt x="7" y="23"/>
                </a:lnTo>
                <a:lnTo>
                  <a:pt x="5" y="24"/>
                </a:lnTo>
                <a:lnTo>
                  <a:pt x="4" y="26"/>
                </a:lnTo>
                <a:lnTo>
                  <a:pt x="1" y="28"/>
                </a:lnTo>
                <a:lnTo>
                  <a:pt x="0" y="29"/>
                </a:lnTo>
                <a:lnTo>
                  <a:pt x="0" y="31"/>
                </a:lnTo>
                <a:lnTo>
                  <a:pt x="0" y="33"/>
                </a:lnTo>
                <a:lnTo>
                  <a:pt x="0" y="35"/>
                </a:lnTo>
                <a:lnTo>
                  <a:pt x="0" y="36"/>
                </a:lnTo>
                <a:lnTo>
                  <a:pt x="1" y="37"/>
                </a:lnTo>
                <a:lnTo>
                  <a:pt x="4" y="40"/>
                </a:lnTo>
                <a:lnTo>
                  <a:pt x="5" y="41"/>
                </a:lnTo>
                <a:lnTo>
                  <a:pt x="7" y="43"/>
                </a:lnTo>
                <a:lnTo>
                  <a:pt x="10" y="44"/>
                </a:lnTo>
                <a:lnTo>
                  <a:pt x="13" y="46"/>
                </a:lnTo>
                <a:lnTo>
                  <a:pt x="15" y="47"/>
                </a:lnTo>
                <a:lnTo>
                  <a:pt x="20" y="49"/>
                </a:lnTo>
                <a:lnTo>
                  <a:pt x="24" y="50"/>
                </a:lnTo>
                <a:lnTo>
                  <a:pt x="28" y="51"/>
                </a:lnTo>
                <a:lnTo>
                  <a:pt x="32" y="53"/>
                </a:lnTo>
                <a:lnTo>
                  <a:pt x="38" y="54"/>
                </a:lnTo>
                <a:lnTo>
                  <a:pt x="48" y="56"/>
                </a:lnTo>
                <a:lnTo>
                  <a:pt x="60" y="58"/>
                </a:lnTo>
                <a:lnTo>
                  <a:pt x="71" y="61"/>
                </a:lnTo>
                <a:lnTo>
                  <a:pt x="85" y="62"/>
                </a:lnTo>
                <a:lnTo>
                  <a:pt x="99" y="63"/>
                </a:lnTo>
                <a:lnTo>
                  <a:pt x="115" y="64"/>
                </a:lnTo>
                <a:lnTo>
                  <a:pt x="130" y="65"/>
                </a:lnTo>
                <a:lnTo>
                  <a:pt x="146" y="65"/>
                </a:lnTo>
                <a:lnTo>
                  <a:pt x="162" y="65"/>
                </a:lnTo>
                <a:lnTo>
                  <a:pt x="180" y="65"/>
                </a:lnTo>
                <a:lnTo>
                  <a:pt x="195" y="65"/>
                </a:lnTo>
                <a:lnTo>
                  <a:pt x="211" y="64"/>
                </a:lnTo>
                <a:lnTo>
                  <a:pt x="227" y="63"/>
                </a:lnTo>
                <a:lnTo>
                  <a:pt x="241" y="62"/>
                </a:lnTo>
                <a:lnTo>
                  <a:pt x="253" y="61"/>
                </a:lnTo>
                <a:lnTo>
                  <a:pt x="266" y="58"/>
                </a:lnTo>
                <a:lnTo>
                  <a:pt x="278" y="56"/>
                </a:lnTo>
                <a:lnTo>
                  <a:pt x="288" y="54"/>
                </a:lnTo>
                <a:lnTo>
                  <a:pt x="293" y="53"/>
                </a:lnTo>
                <a:lnTo>
                  <a:pt x="298" y="51"/>
                </a:lnTo>
                <a:lnTo>
                  <a:pt x="302" y="50"/>
                </a:lnTo>
                <a:lnTo>
                  <a:pt x="306" y="49"/>
                </a:lnTo>
                <a:lnTo>
                  <a:pt x="309" y="47"/>
                </a:lnTo>
                <a:lnTo>
                  <a:pt x="313" y="46"/>
                </a:lnTo>
                <a:lnTo>
                  <a:pt x="315" y="44"/>
                </a:lnTo>
                <a:lnTo>
                  <a:pt x="319" y="43"/>
                </a:lnTo>
                <a:lnTo>
                  <a:pt x="321" y="41"/>
                </a:lnTo>
                <a:lnTo>
                  <a:pt x="322" y="40"/>
                </a:lnTo>
                <a:lnTo>
                  <a:pt x="324" y="37"/>
                </a:lnTo>
                <a:lnTo>
                  <a:pt x="325" y="36"/>
                </a:lnTo>
                <a:lnTo>
                  <a:pt x="326" y="35"/>
                </a:lnTo>
                <a:lnTo>
                  <a:pt x="326" y="33"/>
                </a:lnTo>
                <a:lnTo>
                  <a:pt x="326" y="31"/>
                </a:lnTo>
                <a:lnTo>
                  <a:pt x="325" y="29"/>
                </a:lnTo>
                <a:lnTo>
                  <a:pt x="324" y="28"/>
                </a:lnTo>
                <a:lnTo>
                  <a:pt x="322" y="26"/>
                </a:lnTo>
                <a:lnTo>
                  <a:pt x="321" y="24"/>
                </a:lnTo>
                <a:lnTo>
                  <a:pt x="319" y="23"/>
                </a:lnTo>
                <a:lnTo>
                  <a:pt x="315" y="21"/>
                </a:lnTo>
                <a:lnTo>
                  <a:pt x="313" y="20"/>
                </a:lnTo>
                <a:lnTo>
                  <a:pt x="309" y="19"/>
                </a:lnTo>
                <a:lnTo>
                  <a:pt x="306" y="17"/>
                </a:lnTo>
                <a:lnTo>
                  <a:pt x="302" y="15"/>
                </a:lnTo>
                <a:lnTo>
                  <a:pt x="298" y="14"/>
                </a:lnTo>
                <a:lnTo>
                  <a:pt x="293" y="13"/>
                </a:lnTo>
                <a:lnTo>
                  <a:pt x="288" y="12"/>
                </a:lnTo>
                <a:lnTo>
                  <a:pt x="278" y="9"/>
                </a:lnTo>
                <a:lnTo>
                  <a:pt x="266" y="7"/>
                </a:lnTo>
                <a:lnTo>
                  <a:pt x="253" y="6"/>
                </a:lnTo>
                <a:lnTo>
                  <a:pt x="241" y="3"/>
                </a:lnTo>
                <a:lnTo>
                  <a:pt x="227" y="2"/>
                </a:lnTo>
                <a:lnTo>
                  <a:pt x="211" y="1"/>
                </a:lnTo>
                <a:lnTo>
                  <a:pt x="195" y="0"/>
                </a:lnTo>
                <a:lnTo>
                  <a:pt x="180" y="0"/>
                </a:lnTo>
                <a:lnTo>
                  <a:pt x="162" y="0"/>
                </a:lnTo>
              </a:path>
            </a:pathLst>
          </a:cu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>
            <a:off x="2141538" y="3333750"/>
            <a:ext cx="1587" cy="650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2659063" y="3333750"/>
            <a:ext cx="1587" cy="650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Rectangle 59"/>
          <p:cNvSpPr>
            <a:spLocks noChangeArrowheads="1"/>
          </p:cNvSpPr>
          <p:nvPr/>
        </p:nvSpPr>
        <p:spPr bwMode="auto">
          <a:xfrm>
            <a:off x="2141538" y="3333750"/>
            <a:ext cx="511175" cy="635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Rectangle 60"/>
          <p:cNvSpPr>
            <a:spLocks noChangeArrowheads="1"/>
          </p:cNvSpPr>
          <p:nvPr/>
        </p:nvSpPr>
        <p:spPr bwMode="auto">
          <a:xfrm>
            <a:off x="2433638" y="3360738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3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4" name="Freeform 61"/>
          <p:cNvSpPr>
            <a:spLocks/>
          </p:cNvSpPr>
          <p:nvPr/>
        </p:nvSpPr>
        <p:spPr bwMode="auto">
          <a:xfrm>
            <a:off x="2136775" y="3257550"/>
            <a:ext cx="515938" cy="122238"/>
          </a:xfrm>
          <a:custGeom>
            <a:avLst/>
            <a:gdLst>
              <a:gd name="T0" fmla="*/ 2147483647 w 325"/>
              <a:gd name="T1" fmla="*/ 0 h 77"/>
              <a:gd name="T2" fmla="*/ 2147483647 w 325"/>
              <a:gd name="T3" fmla="*/ 2147483647 h 77"/>
              <a:gd name="T4" fmla="*/ 2147483647 w 325"/>
              <a:gd name="T5" fmla="*/ 2147483647 h 77"/>
              <a:gd name="T6" fmla="*/ 2147483647 w 325"/>
              <a:gd name="T7" fmla="*/ 2147483647 h 77"/>
              <a:gd name="T8" fmla="*/ 2147483647 w 325"/>
              <a:gd name="T9" fmla="*/ 2147483647 h 77"/>
              <a:gd name="T10" fmla="*/ 2147483647 w 325"/>
              <a:gd name="T11" fmla="*/ 2147483647 h 77"/>
              <a:gd name="T12" fmla="*/ 2147483647 w 325"/>
              <a:gd name="T13" fmla="*/ 2147483647 h 77"/>
              <a:gd name="T14" fmla="*/ 2147483647 w 325"/>
              <a:gd name="T15" fmla="*/ 2147483647 h 77"/>
              <a:gd name="T16" fmla="*/ 2147483647 w 325"/>
              <a:gd name="T17" fmla="*/ 2147483647 h 77"/>
              <a:gd name="T18" fmla="*/ 2147483647 w 325"/>
              <a:gd name="T19" fmla="*/ 2147483647 h 77"/>
              <a:gd name="T20" fmla="*/ 2147483647 w 325"/>
              <a:gd name="T21" fmla="*/ 2147483647 h 77"/>
              <a:gd name="T22" fmla="*/ 0 w 325"/>
              <a:gd name="T23" fmla="*/ 2147483647 h 77"/>
              <a:gd name="T24" fmla="*/ 2147483647 w 325"/>
              <a:gd name="T25" fmla="*/ 2147483647 h 77"/>
              <a:gd name="T26" fmla="*/ 2147483647 w 325"/>
              <a:gd name="T27" fmla="*/ 2147483647 h 77"/>
              <a:gd name="T28" fmla="*/ 2147483647 w 325"/>
              <a:gd name="T29" fmla="*/ 2147483647 h 77"/>
              <a:gd name="T30" fmla="*/ 2147483647 w 325"/>
              <a:gd name="T31" fmla="*/ 2147483647 h 77"/>
              <a:gd name="T32" fmla="*/ 2147483647 w 325"/>
              <a:gd name="T33" fmla="*/ 2147483647 h 77"/>
              <a:gd name="T34" fmla="*/ 2147483647 w 325"/>
              <a:gd name="T35" fmla="*/ 2147483647 h 77"/>
              <a:gd name="T36" fmla="*/ 2147483647 w 325"/>
              <a:gd name="T37" fmla="*/ 2147483647 h 77"/>
              <a:gd name="T38" fmla="*/ 2147483647 w 325"/>
              <a:gd name="T39" fmla="*/ 2147483647 h 77"/>
              <a:gd name="T40" fmla="*/ 2147483647 w 325"/>
              <a:gd name="T41" fmla="*/ 2147483647 h 77"/>
              <a:gd name="T42" fmla="*/ 2147483647 w 325"/>
              <a:gd name="T43" fmla="*/ 2147483647 h 77"/>
              <a:gd name="T44" fmla="*/ 2147483647 w 325"/>
              <a:gd name="T45" fmla="*/ 2147483647 h 77"/>
              <a:gd name="T46" fmla="*/ 2147483647 w 325"/>
              <a:gd name="T47" fmla="*/ 2147483647 h 77"/>
              <a:gd name="T48" fmla="*/ 2147483647 w 325"/>
              <a:gd name="T49" fmla="*/ 2147483647 h 77"/>
              <a:gd name="T50" fmla="*/ 2147483647 w 325"/>
              <a:gd name="T51" fmla="*/ 2147483647 h 77"/>
              <a:gd name="T52" fmla="*/ 2147483647 w 325"/>
              <a:gd name="T53" fmla="*/ 2147483647 h 77"/>
              <a:gd name="T54" fmla="*/ 2147483647 w 325"/>
              <a:gd name="T55" fmla="*/ 2147483647 h 77"/>
              <a:gd name="T56" fmla="*/ 2147483647 w 325"/>
              <a:gd name="T57" fmla="*/ 2147483647 h 77"/>
              <a:gd name="T58" fmla="*/ 2147483647 w 325"/>
              <a:gd name="T59" fmla="*/ 2147483647 h 77"/>
              <a:gd name="T60" fmla="*/ 2147483647 w 325"/>
              <a:gd name="T61" fmla="*/ 2147483647 h 77"/>
              <a:gd name="T62" fmla="*/ 2147483647 w 325"/>
              <a:gd name="T63" fmla="*/ 2147483647 h 77"/>
              <a:gd name="T64" fmla="*/ 2147483647 w 325"/>
              <a:gd name="T65" fmla="*/ 2147483647 h 77"/>
              <a:gd name="T66" fmla="*/ 2147483647 w 325"/>
              <a:gd name="T67" fmla="*/ 2147483647 h 77"/>
              <a:gd name="T68" fmla="*/ 2147483647 w 325"/>
              <a:gd name="T69" fmla="*/ 2147483647 h 77"/>
              <a:gd name="T70" fmla="*/ 2147483647 w 325"/>
              <a:gd name="T71" fmla="*/ 2147483647 h 77"/>
              <a:gd name="T72" fmla="*/ 2147483647 w 325"/>
              <a:gd name="T73" fmla="*/ 2147483647 h 77"/>
              <a:gd name="T74" fmla="*/ 2147483647 w 325"/>
              <a:gd name="T75" fmla="*/ 2147483647 h 77"/>
              <a:gd name="T76" fmla="*/ 2147483647 w 325"/>
              <a:gd name="T77" fmla="*/ 2147483647 h 77"/>
              <a:gd name="T78" fmla="*/ 2147483647 w 325"/>
              <a:gd name="T79" fmla="*/ 2147483647 h 77"/>
              <a:gd name="T80" fmla="*/ 2147483647 w 325"/>
              <a:gd name="T81" fmla="*/ 2147483647 h 77"/>
              <a:gd name="T82" fmla="*/ 2147483647 w 325"/>
              <a:gd name="T83" fmla="*/ 2147483647 h 77"/>
              <a:gd name="T84" fmla="*/ 2147483647 w 325"/>
              <a:gd name="T85" fmla="*/ 2147483647 h 77"/>
              <a:gd name="T86" fmla="*/ 2147483647 w 325"/>
              <a:gd name="T87" fmla="*/ 2147483647 h 77"/>
              <a:gd name="T88" fmla="*/ 2147483647 w 325"/>
              <a:gd name="T89" fmla="*/ 2147483647 h 77"/>
              <a:gd name="T90" fmla="*/ 2147483647 w 325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5"/>
              <a:gd name="T139" fmla="*/ 0 h 77"/>
              <a:gd name="T140" fmla="*/ 325 w 325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5" h="77">
                <a:moveTo>
                  <a:pt x="163" y="0"/>
                </a:moveTo>
                <a:lnTo>
                  <a:pt x="147" y="0"/>
                </a:lnTo>
                <a:lnTo>
                  <a:pt x="130" y="1"/>
                </a:lnTo>
                <a:lnTo>
                  <a:pt x="114" y="1"/>
                </a:lnTo>
                <a:lnTo>
                  <a:pt x="99" y="4"/>
                </a:lnTo>
                <a:lnTo>
                  <a:pt x="85" y="5"/>
                </a:lnTo>
                <a:lnTo>
                  <a:pt x="72" y="7"/>
                </a:lnTo>
                <a:lnTo>
                  <a:pt x="59" y="10"/>
                </a:lnTo>
                <a:lnTo>
                  <a:pt x="48" y="12"/>
                </a:lnTo>
                <a:lnTo>
                  <a:pt x="37" y="14"/>
                </a:lnTo>
                <a:lnTo>
                  <a:pt x="32" y="15"/>
                </a:lnTo>
                <a:lnTo>
                  <a:pt x="28" y="18"/>
                </a:lnTo>
                <a:lnTo>
                  <a:pt x="23" y="19"/>
                </a:lnTo>
                <a:lnTo>
                  <a:pt x="20" y="20"/>
                </a:lnTo>
                <a:lnTo>
                  <a:pt x="16" y="22"/>
                </a:lnTo>
                <a:lnTo>
                  <a:pt x="13" y="24"/>
                </a:lnTo>
                <a:lnTo>
                  <a:pt x="10" y="26"/>
                </a:lnTo>
                <a:lnTo>
                  <a:pt x="8" y="27"/>
                </a:lnTo>
                <a:lnTo>
                  <a:pt x="6" y="29"/>
                </a:lnTo>
                <a:lnTo>
                  <a:pt x="3" y="31"/>
                </a:lnTo>
                <a:lnTo>
                  <a:pt x="2" y="33"/>
                </a:lnTo>
                <a:lnTo>
                  <a:pt x="1" y="35"/>
                </a:lnTo>
                <a:lnTo>
                  <a:pt x="0" y="36"/>
                </a:lnTo>
                <a:lnTo>
                  <a:pt x="0" y="39"/>
                </a:lnTo>
                <a:lnTo>
                  <a:pt x="0" y="41"/>
                </a:lnTo>
                <a:lnTo>
                  <a:pt x="1" y="42"/>
                </a:lnTo>
                <a:lnTo>
                  <a:pt x="2" y="45"/>
                </a:lnTo>
                <a:lnTo>
                  <a:pt x="3" y="47"/>
                </a:lnTo>
                <a:lnTo>
                  <a:pt x="6" y="48"/>
                </a:lnTo>
                <a:lnTo>
                  <a:pt x="8" y="50"/>
                </a:lnTo>
                <a:lnTo>
                  <a:pt x="10" y="52"/>
                </a:lnTo>
                <a:lnTo>
                  <a:pt x="13" y="54"/>
                </a:lnTo>
                <a:lnTo>
                  <a:pt x="16" y="55"/>
                </a:lnTo>
                <a:lnTo>
                  <a:pt x="20" y="57"/>
                </a:lnTo>
                <a:lnTo>
                  <a:pt x="23" y="59"/>
                </a:lnTo>
                <a:lnTo>
                  <a:pt x="28" y="61"/>
                </a:lnTo>
                <a:lnTo>
                  <a:pt x="32" y="62"/>
                </a:lnTo>
                <a:lnTo>
                  <a:pt x="37" y="63"/>
                </a:lnTo>
                <a:lnTo>
                  <a:pt x="48" y="67"/>
                </a:lnTo>
                <a:lnTo>
                  <a:pt x="59" y="69"/>
                </a:lnTo>
                <a:lnTo>
                  <a:pt x="72" y="71"/>
                </a:lnTo>
                <a:lnTo>
                  <a:pt x="85" y="73"/>
                </a:lnTo>
                <a:lnTo>
                  <a:pt x="99" y="75"/>
                </a:lnTo>
                <a:lnTo>
                  <a:pt x="114" y="76"/>
                </a:lnTo>
                <a:lnTo>
                  <a:pt x="130" y="77"/>
                </a:lnTo>
                <a:lnTo>
                  <a:pt x="146" y="77"/>
                </a:lnTo>
                <a:lnTo>
                  <a:pt x="163" y="77"/>
                </a:lnTo>
                <a:lnTo>
                  <a:pt x="179" y="77"/>
                </a:lnTo>
                <a:lnTo>
                  <a:pt x="196" y="77"/>
                </a:lnTo>
                <a:lnTo>
                  <a:pt x="211" y="76"/>
                </a:lnTo>
                <a:lnTo>
                  <a:pt x="226" y="75"/>
                </a:lnTo>
                <a:lnTo>
                  <a:pt x="240" y="73"/>
                </a:lnTo>
                <a:lnTo>
                  <a:pt x="254" y="71"/>
                </a:lnTo>
                <a:lnTo>
                  <a:pt x="267" y="69"/>
                </a:lnTo>
                <a:lnTo>
                  <a:pt x="279" y="67"/>
                </a:lnTo>
                <a:lnTo>
                  <a:pt x="289" y="63"/>
                </a:lnTo>
                <a:lnTo>
                  <a:pt x="294" y="62"/>
                </a:lnTo>
                <a:lnTo>
                  <a:pt x="298" y="61"/>
                </a:lnTo>
                <a:lnTo>
                  <a:pt x="302" y="59"/>
                </a:lnTo>
                <a:lnTo>
                  <a:pt x="307" y="57"/>
                </a:lnTo>
                <a:lnTo>
                  <a:pt x="310" y="55"/>
                </a:lnTo>
                <a:lnTo>
                  <a:pt x="312" y="54"/>
                </a:lnTo>
                <a:lnTo>
                  <a:pt x="316" y="52"/>
                </a:lnTo>
                <a:lnTo>
                  <a:pt x="318" y="50"/>
                </a:lnTo>
                <a:lnTo>
                  <a:pt x="321" y="48"/>
                </a:lnTo>
                <a:lnTo>
                  <a:pt x="323" y="47"/>
                </a:lnTo>
                <a:lnTo>
                  <a:pt x="324" y="45"/>
                </a:lnTo>
                <a:lnTo>
                  <a:pt x="325" y="42"/>
                </a:lnTo>
                <a:lnTo>
                  <a:pt x="325" y="41"/>
                </a:lnTo>
                <a:lnTo>
                  <a:pt x="325" y="39"/>
                </a:lnTo>
                <a:lnTo>
                  <a:pt x="325" y="36"/>
                </a:lnTo>
                <a:lnTo>
                  <a:pt x="325" y="35"/>
                </a:lnTo>
                <a:lnTo>
                  <a:pt x="324" y="33"/>
                </a:lnTo>
                <a:lnTo>
                  <a:pt x="323" y="31"/>
                </a:lnTo>
                <a:lnTo>
                  <a:pt x="321" y="29"/>
                </a:lnTo>
                <a:lnTo>
                  <a:pt x="318" y="27"/>
                </a:lnTo>
                <a:lnTo>
                  <a:pt x="316" y="26"/>
                </a:lnTo>
                <a:lnTo>
                  <a:pt x="312" y="24"/>
                </a:lnTo>
                <a:lnTo>
                  <a:pt x="310" y="22"/>
                </a:lnTo>
                <a:lnTo>
                  <a:pt x="307" y="20"/>
                </a:lnTo>
                <a:lnTo>
                  <a:pt x="302" y="19"/>
                </a:lnTo>
                <a:lnTo>
                  <a:pt x="298" y="18"/>
                </a:lnTo>
                <a:lnTo>
                  <a:pt x="294" y="15"/>
                </a:lnTo>
                <a:lnTo>
                  <a:pt x="289" y="14"/>
                </a:lnTo>
                <a:lnTo>
                  <a:pt x="279" y="12"/>
                </a:lnTo>
                <a:lnTo>
                  <a:pt x="267" y="10"/>
                </a:lnTo>
                <a:lnTo>
                  <a:pt x="254" y="7"/>
                </a:lnTo>
                <a:lnTo>
                  <a:pt x="240" y="5"/>
                </a:lnTo>
                <a:lnTo>
                  <a:pt x="226" y="4"/>
                </a:lnTo>
                <a:lnTo>
                  <a:pt x="211" y="1"/>
                </a:lnTo>
                <a:lnTo>
                  <a:pt x="196" y="1"/>
                </a:lnTo>
                <a:lnTo>
                  <a:pt x="179" y="0"/>
                </a:lnTo>
                <a:lnTo>
                  <a:pt x="163" y="0"/>
                </a:lnTo>
                <a:close/>
              </a:path>
            </a:pathLst>
          </a:cu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62"/>
          <p:cNvSpPr>
            <a:spLocks/>
          </p:cNvSpPr>
          <p:nvPr/>
        </p:nvSpPr>
        <p:spPr bwMode="auto">
          <a:xfrm>
            <a:off x="2136775" y="3257550"/>
            <a:ext cx="515938" cy="122238"/>
          </a:xfrm>
          <a:custGeom>
            <a:avLst/>
            <a:gdLst>
              <a:gd name="T0" fmla="*/ 2147483647 w 325"/>
              <a:gd name="T1" fmla="*/ 0 h 77"/>
              <a:gd name="T2" fmla="*/ 2147483647 w 325"/>
              <a:gd name="T3" fmla="*/ 2147483647 h 77"/>
              <a:gd name="T4" fmla="*/ 2147483647 w 325"/>
              <a:gd name="T5" fmla="*/ 2147483647 h 77"/>
              <a:gd name="T6" fmla="*/ 2147483647 w 325"/>
              <a:gd name="T7" fmla="*/ 2147483647 h 77"/>
              <a:gd name="T8" fmla="*/ 2147483647 w 325"/>
              <a:gd name="T9" fmla="*/ 2147483647 h 77"/>
              <a:gd name="T10" fmla="*/ 2147483647 w 325"/>
              <a:gd name="T11" fmla="*/ 2147483647 h 77"/>
              <a:gd name="T12" fmla="*/ 2147483647 w 325"/>
              <a:gd name="T13" fmla="*/ 2147483647 h 77"/>
              <a:gd name="T14" fmla="*/ 2147483647 w 325"/>
              <a:gd name="T15" fmla="*/ 2147483647 h 77"/>
              <a:gd name="T16" fmla="*/ 2147483647 w 325"/>
              <a:gd name="T17" fmla="*/ 2147483647 h 77"/>
              <a:gd name="T18" fmla="*/ 2147483647 w 325"/>
              <a:gd name="T19" fmla="*/ 2147483647 h 77"/>
              <a:gd name="T20" fmla="*/ 2147483647 w 325"/>
              <a:gd name="T21" fmla="*/ 2147483647 h 77"/>
              <a:gd name="T22" fmla="*/ 0 w 325"/>
              <a:gd name="T23" fmla="*/ 2147483647 h 77"/>
              <a:gd name="T24" fmla="*/ 2147483647 w 325"/>
              <a:gd name="T25" fmla="*/ 2147483647 h 77"/>
              <a:gd name="T26" fmla="*/ 2147483647 w 325"/>
              <a:gd name="T27" fmla="*/ 2147483647 h 77"/>
              <a:gd name="T28" fmla="*/ 2147483647 w 325"/>
              <a:gd name="T29" fmla="*/ 2147483647 h 77"/>
              <a:gd name="T30" fmla="*/ 2147483647 w 325"/>
              <a:gd name="T31" fmla="*/ 2147483647 h 77"/>
              <a:gd name="T32" fmla="*/ 2147483647 w 325"/>
              <a:gd name="T33" fmla="*/ 2147483647 h 77"/>
              <a:gd name="T34" fmla="*/ 2147483647 w 325"/>
              <a:gd name="T35" fmla="*/ 2147483647 h 77"/>
              <a:gd name="T36" fmla="*/ 2147483647 w 325"/>
              <a:gd name="T37" fmla="*/ 2147483647 h 77"/>
              <a:gd name="T38" fmla="*/ 2147483647 w 325"/>
              <a:gd name="T39" fmla="*/ 2147483647 h 77"/>
              <a:gd name="T40" fmla="*/ 2147483647 w 325"/>
              <a:gd name="T41" fmla="*/ 2147483647 h 77"/>
              <a:gd name="T42" fmla="*/ 2147483647 w 325"/>
              <a:gd name="T43" fmla="*/ 2147483647 h 77"/>
              <a:gd name="T44" fmla="*/ 2147483647 w 325"/>
              <a:gd name="T45" fmla="*/ 2147483647 h 77"/>
              <a:gd name="T46" fmla="*/ 2147483647 w 325"/>
              <a:gd name="T47" fmla="*/ 2147483647 h 77"/>
              <a:gd name="T48" fmla="*/ 2147483647 w 325"/>
              <a:gd name="T49" fmla="*/ 2147483647 h 77"/>
              <a:gd name="T50" fmla="*/ 2147483647 w 325"/>
              <a:gd name="T51" fmla="*/ 2147483647 h 77"/>
              <a:gd name="T52" fmla="*/ 2147483647 w 325"/>
              <a:gd name="T53" fmla="*/ 2147483647 h 77"/>
              <a:gd name="T54" fmla="*/ 2147483647 w 325"/>
              <a:gd name="T55" fmla="*/ 2147483647 h 77"/>
              <a:gd name="T56" fmla="*/ 2147483647 w 325"/>
              <a:gd name="T57" fmla="*/ 2147483647 h 77"/>
              <a:gd name="T58" fmla="*/ 2147483647 w 325"/>
              <a:gd name="T59" fmla="*/ 2147483647 h 77"/>
              <a:gd name="T60" fmla="*/ 2147483647 w 325"/>
              <a:gd name="T61" fmla="*/ 2147483647 h 77"/>
              <a:gd name="T62" fmla="*/ 2147483647 w 325"/>
              <a:gd name="T63" fmla="*/ 2147483647 h 77"/>
              <a:gd name="T64" fmla="*/ 2147483647 w 325"/>
              <a:gd name="T65" fmla="*/ 2147483647 h 77"/>
              <a:gd name="T66" fmla="*/ 2147483647 w 325"/>
              <a:gd name="T67" fmla="*/ 2147483647 h 77"/>
              <a:gd name="T68" fmla="*/ 2147483647 w 325"/>
              <a:gd name="T69" fmla="*/ 2147483647 h 77"/>
              <a:gd name="T70" fmla="*/ 2147483647 w 325"/>
              <a:gd name="T71" fmla="*/ 2147483647 h 77"/>
              <a:gd name="T72" fmla="*/ 2147483647 w 325"/>
              <a:gd name="T73" fmla="*/ 2147483647 h 77"/>
              <a:gd name="T74" fmla="*/ 2147483647 w 325"/>
              <a:gd name="T75" fmla="*/ 2147483647 h 77"/>
              <a:gd name="T76" fmla="*/ 2147483647 w 325"/>
              <a:gd name="T77" fmla="*/ 2147483647 h 77"/>
              <a:gd name="T78" fmla="*/ 2147483647 w 325"/>
              <a:gd name="T79" fmla="*/ 2147483647 h 77"/>
              <a:gd name="T80" fmla="*/ 2147483647 w 325"/>
              <a:gd name="T81" fmla="*/ 2147483647 h 77"/>
              <a:gd name="T82" fmla="*/ 2147483647 w 325"/>
              <a:gd name="T83" fmla="*/ 2147483647 h 77"/>
              <a:gd name="T84" fmla="*/ 2147483647 w 325"/>
              <a:gd name="T85" fmla="*/ 2147483647 h 77"/>
              <a:gd name="T86" fmla="*/ 2147483647 w 325"/>
              <a:gd name="T87" fmla="*/ 2147483647 h 77"/>
              <a:gd name="T88" fmla="*/ 2147483647 w 325"/>
              <a:gd name="T89" fmla="*/ 2147483647 h 77"/>
              <a:gd name="T90" fmla="*/ 2147483647 w 325"/>
              <a:gd name="T91" fmla="*/ 0 h 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25"/>
              <a:gd name="T139" fmla="*/ 0 h 77"/>
              <a:gd name="T140" fmla="*/ 325 w 325"/>
              <a:gd name="T141" fmla="*/ 77 h 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25" h="77">
                <a:moveTo>
                  <a:pt x="163" y="0"/>
                </a:moveTo>
                <a:lnTo>
                  <a:pt x="147" y="0"/>
                </a:lnTo>
                <a:lnTo>
                  <a:pt x="130" y="1"/>
                </a:lnTo>
                <a:lnTo>
                  <a:pt x="114" y="1"/>
                </a:lnTo>
                <a:lnTo>
                  <a:pt x="99" y="4"/>
                </a:lnTo>
                <a:lnTo>
                  <a:pt x="85" y="5"/>
                </a:lnTo>
                <a:lnTo>
                  <a:pt x="72" y="7"/>
                </a:lnTo>
                <a:lnTo>
                  <a:pt x="59" y="10"/>
                </a:lnTo>
                <a:lnTo>
                  <a:pt x="48" y="12"/>
                </a:lnTo>
                <a:lnTo>
                  <a:pt x="37" y="14"/>
                </a:lnTo>
                <a:lnTo>
                  <a:pt x="32" y="15"/>
                </a:lnTo>
                <a:lnTo>
                  <a:pt x="28" y="18"/>
                </a:lnTo>
                <a:lnTo>
                  <a:pt x="23" y="19"/>
                </a:lnTo>
                <a:lnTo>
                  <a:pt x="20" y="20"/>
                </a:lnTo>
                <a:lnTo>
                  <a:pt x="16" y="22"/>
                </a:lnTo>
                <a:lnTo>
                  <a:pt x="13" y="24"/>
                </a:lnTo>
                <a:lnTo>
                  <a:pt x="10" y="26"/>
                </a:lnTo>
                <a:lnTo>
                  <a:pt x="8" y="27"/>
                </a:lnTo>
                <a:lnTo>
                  <a:pt x="6" y="29"/>
                </a:lnTo>
                <a:lnTo>
                  <a:pt x="3" y="31"/>
                </a:lnTo>
                <a:lnTo>
                  <a:pt x="2" y="33"/>
                </a:lnTo>
                <a:lnTo>
                  <a:pt x="1" y="35"/>
                </a:lnTo>
                <a:lnTo>
                  <a:pt x="0" y="36"/>
                </a:lnTo>
                <a:lnTo>
                  <a:pt x="0" y="39"/>
                </a:lnTo>
                <a:lnTo>
                  <a:pt x="0" y="41"/>
                </a:lnTo>
                <a:lnTo>
                  <a:pt x="1" y="42"/>
                </a:lnTo>
                <a:lnTo>
                  <a:pt x="2" y="45"/>
                </a:lnTo>
                <a:lnTo>
                  <a:pt x="3" y="47"/>
                </a:lnTo>
                <a:lnTo>
                  <a:pt x="6" y="48"/>
                </a:lnTo>
                <a:lnTo>
                  <a:pt x="8" y="50"/>
                </a:lnTo>
                <a:lnTo>
                  <a:pt x="10" y="52"/>
                </a:lnTo>
                <a:lnTo>
                  <a:pt x="13" y="54"/>
                </a:lnTo>
                <a:lnTo>
                  <a:pt x="16" y="55"/>
                </a:lnTo>
                <a:lnTo>
                  <a:pt x="20" y="57"/>
                </a:lnTo>
                <a:lnTo>
                  <a:pt x="23" y="59"/>
                </a:lnTo>
                <a:lnTo>
                  <a:pt x="28" y="61"/>
                </a:lnTo>
                <a:lnTo>
                  <a:pt x="32" y="62"/>
                </a:lnTo>
                <a:lnTo>
                  <a:pt x="37" y="63"/>
                </a:lnTo>
                <a:lnTo>
                  <a:pt x="48" y="67"/>
                </a:lnTo>
                <a:lnTo>
                  <a:pt x="59" y="69"/>
                </a:lnTo>
                <a:lnTo>
                  <a:pt x="72" y="71"/>
                </a:lnTo>
                <a:lnTo>
                  <a:pt x="85" y="73"/>
                </a:lnTo>
                <a:lnTo>
                  <a:pt x="99" y="75"/>
                </a:lnTo>
                <a:lnTo>
                  <a:pt x="114" y="76"/>
                </a:lnTo>
                <a:lnTo>
                  <a:pt x="130" y="77"/>
                </a:lnTo>
                <a:lnTo>
                  <a:pt x="146" y="77"/>
                </a:lnTo>
                <a:lnTo>
                  <a:pt x="163" y="77"/>
                </a:lnTo>
                <a:lnTo>
                  <a:pt x="179" y="77"/>
                </a:lnTo>
                <a:lnTo>
                  <a:pt x="196" y="77"/>
                </a:lnTo>
                <a:lnTo>
                  <a:pt x="211" y="76"/>
                </a:lnTo>
                <a:lnTo>
                  <a:pt x="226" y="75"/>
                </a:lnTo>
                <a:lnTo>
                  <a:pt x="240" y="73"/>
                </a:lnTo>
                <a:lnTo>
                  <a:pt x="254" y="71"/>
                </a:lnTo>
                <a:lnTo>
                  <a:pt x="267" y="69"/>
                </a:lnTo>
                <a:lnTo>
                  <a:pt x="279" y="67"/>
                </a:lnTo>
                <a:lnTo>
                  <a:pt x="289" y="63"/>
                </a:lnTo>
                <a:lnTo>
                  <a:pt x="294" y="62"/>
                </a:lnTo>
                <a:lnTo>
                  <a:pt x="298" y="61"/>
                </a:lnTo>
                <a:lnTo>
                  <a:pt x="302" y="59"/>
                </a:lnTo>
                <a:lnTo>
                  <a:pt x="307" y="57"/>
                </a:lnTo>
                <a:lnTo>
                  <a:pt x="310" y="55"/>
                </a:lnTo>
                <a:lnTo>
                  <a:pt x="312" y="54"/>
                </a:lnTo>
                <a:lnTo>
                  <a:pt x="316" y="52"/>
                </a:lnTo>
                <a:lnTo>
                  <a:pt x="318" y="50"/>
                </a:lnTo>
                <a:lnTo>
                  <a:pt x="321" y="48"/>
                </a:lnTo>
                <a:lnTo>
                  <a:pt x="323" y="47"/>
                </a:lnTo>
                <a:lnTo>
                  <a:pt x="324" y="45"/>
                </a:lnTo>
                <a:lnTo>
                  <a:pt x="325" y="42"/>
                </a:lnTo>
                <a:lnTo>
                  <a:pt x="325" y="41"/>
                </a:lnTo>
                <a:lnTo>
                  <a:pt x="325" y="39"/>
                </a:lnTo>
                <a:lnTo>
                  <a:pt x="325" y="36"/>
                </a:lnTo>
                <a:lnTo>
                  <a:pt x="325" y="35"/>
                </a:lnTo>
                <a:lnTo>
                  <a:pt x="324" y="33"/>
                </a:lnTo>
                <a:lnTo>
                  <a:pt x="323" y="31"/>
                </a:lnTo>
                <a:lnTo>
                  <a:pt x="321" y="29"/>
                </a:lnTo>
                <a:lnTo>
                  <a:pt x="318" y="27"/>
                </a:lnTo>
                <a:lnTo>
                  <a:pt x="316" y="26"/>
                </a:lnTo>
                <a:lnTo>
                  <a:pt x="312" y="24"/>
                </a:lnTo>
                <a:lnTo>
                  <a:pt x="310" y="22"/>
                </a:lnTo>
                <a:lnTo>
                  <a:pt x="307" y="20"/>
                </a:lnTo>
                <a:lnTo>
                  <a:pt x="302" y="19"/>
                </a:lnTo>
                <a:lnTo>
                  <a:pt x="298" y="18"/>
                </a:lnTo>
                <a:lnTo>
                  <a:pt x="294" y="15"/>
                </a:lnTo>
                <a:lnTo>
                  <a:pt x="289" y="14"/>
                </a:lnTo>
                <a:lnTo>
                  <a:pt x="279" y="12"/>
                </a:lnTo>
                <a:lnTo>
                  <a:pt x="267" y="10"/>
                </a:lnTo>
                <a:lnTo>
                  <a:pt x="254" y="7"/>
                </a:lnTo>
                <a:lnTo>
                  <a:pt x="240" y="5"/>
                </a:lnTo>
                <a:lnTo>
                  <a:pt x="226" y="4"/>
                </a:lnTo>
                <a:lnTo>
                  <a:pt x="211" y="1"/>
                </a:lnTo>
                <a:lnTo>
                  <a:pt x="196" y="1"/>
                </a:lnTo>
                <a:lnTo>
                  <a:pt x="179" y="0"/>
                </a:lnTo>
                <a:lnTo>
                  <a:pt x="163" y="0"/>
                </a:lnTo>
              </a:path>
            </a:pathLst>
          </a:cu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3"/>
          <p:cNvSpPr>
            <a:spLocks noChangeShapeType="1"/>
          </p:cNvSpPr>
          <p:nvPr/>
        </p:nvSpPr>
        <p:spPr bwMode="auto">
          <a:xfrm>
            <a:off x="2260600" y="3286125"/>
            <a:ext cx="92075" cy="158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>
            <a:off x="2436813" y="3355975"/>
            <a:ext cx="80962" cy="158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65"/>
          <p:cNvSpPr>
            <a:spLocks noChangeShapeType="1"/>
          </p:cNvSpPr>
          <p:nvPr/>
        </p:nvSpPr>
        <p:spPr bwMode="auto">
          <a:xfrm>
            <a:off x="2346325" y="3286125"/>
            <a:ext cx="93663" cy="6985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66"/>
          <p:cNvSpPr>
            <a:spLocks noChangeShapeType="1"/>
          </p:cNvSpPr>
          <p:nvPr/>
        </p:nvSpPr>
        <p:spPr bwMode="auto">
          <a:xfrm>
            <a:off x="2260600" y="3354388"/>
            <a:ext cx="92075" cy="15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67"/>
          <p:cNvSpPr>
            <a:spLocks noChangeShapeType="1"/>
          </p:cNvSpPr>
          <p:nvPr/>
        </p:nvSpPr>
        <p:spPr bwMode="auto">
          <a:xfrm>
            <a:off x="2436813" y="3284538"/>
            <a:ext cx="80962" cy="15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68"/>
          <p:cNvSpPr>
            <a:spLocks noChangeShapeType="1"/>
          </p:cNvSpPr>
          <p:nvPr/>
        </p:nvSpPr>
        <p:spPr bwMode="auto">
          <a:xfrm flipV="1">
            <a:off x="2346325" y="3284538"/>
            <a:ext cx="93663" cy="6985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69"/>
          <p:cNvSpPr>
            <a:spLocks noChangeShapeType="1"/>
          </p:cNvSpPr>
          <p:nvPr/>
        </p:nvSpPr>
        <p:spPr bwMode="auto">
          <a:xfrm>
            <a:off x="3267075" y="3500438"/>
            <a:ext cx="1588" cy="762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0"/>
          <p:cNvSpPr>
            <a:spLocks noChangeShapeType="1"/>
          </p:cNvSpPr>
          <p:nvPr/>
        </p:nvSpPr>
        <p:spPr bwMode="auto">
          <a:xfrm>
            <a:off x="3906838" y="3500438"/>
            <a:ext cx="1587" cy="762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3619500" y="3529013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3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5" name="Line 72"/>
          <p:cNvSpPr>
            <a:spLocks noChangeShapeType="1"/>
          </p:cNvSpPr>
          <p:nvPr/>
        </p:nvSpPr>
        <p:spPr bwMode="auto">
          <a:xfrm>
            <a:off x="1952625" y="2881313"/>
            <a:ext cx="1588" cy="86836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73"/>
          <p:cNvSpPr>
            <a:spLocks noChangeShapeType="1"/>
          </p:cNvSpPr>
          <p:nvPr/>
        </p:nvSpPr>
        <p:spPr bwMode="auto">
          <a:xfrm>
            <a:off x="1722438" y="2881313"/>
            <a:ext cx="230187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74"/>
          <p:cNvSpPr>
            <a:spLocks noChangeShapeType="1"/>
          </p:cNvSpPr>
          <p:nvPr/>
        </p:nvSpPr>
        <p:spPr bwMode="auto">
          <a:xfrm>
            <a:off x="1722438" y="3390900"/>
            <a:ext cx="230187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75"/>
          <p:cNvSpPr>
            <a:spLocks noChangeShapeType="1"/>
          </p:cNvSpPr>
          <p:nvPr/>
        </p:nvSpPr>
        <p:spPr bwMode="auto">
          <a:xfrm>
            <a:off x="1722438" y="3744913"/>
            <a:ext cx="230187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76"/>
          <p:cNvSpPr>
            <a:spLocks noChangeShapeType="1"/>
          </p:cNvSpPr>
          <p:nvPr/>
        </p:nvSpPr>
        <p:spPr bwMode="auto">
          <a:xfrm>
            <a:off x="1952625" y="3336925"/>
            <a:ext cx="18415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77"/>
          <p:cNvSpPr>
            <a:spLocks noChangeShapeType="1"/>
          </p:cNvSpPr>
          <p:nvPr/>
        </p:nvSpPr>
        <p:spPr bwMode="auto">
          <a:xfrm>
            <a:off x="2659063" y="3355975"/>
            <a:ext cx="182562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78"/>
          <p:cNvSpPr>
            <a:spLocks noChangeShapeType="1"/>
          </p:cNvSpPr>
          <p:nvPr/>
        </p:nvSpPr>
        <p:spPr bwMode="auto">
          <a:xfrm>
            <a:off x="2844800" y="2971800"/>
            <a:ext cx="1588" cy="7778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79"/>
          <p:cNvSpPr>
            <a:spLocks noChangeShapeType="1"/>
          </p:cNvSpPr>
          <p:nvPr/>
        </p:nvSpPr>
        <p:spPr bwMode="auto">
          <a:xfrm>
            <a:off x="2613025" y="2971800"/>
            <a:ext cx="2286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80"/>
          <p:cNvSpPr>
            <a:spLocks noChangeShapeType="1"/>
          </p:cNvSpPr>
          <p:nvPr/>
        </p:nvSpPr>
        <p:spPr bwMode="auto">
          <a:xfrm>
            <a:off x="2613025" y="3749675"/>
            <a:ext cx="2286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1"/>
          <p:cNvSpPr>
            <a:spLocks/>
          </p:cNvSpPr>
          <p:nvPr/>
        </p:nvSpPr>
        <p:spPr bwMode="auto">
          <a:xfrm>
            <a:off x="1322388" y="3211513"/>
            <a:ext cx="395287" cy="330200"/>
          </a:xfrm>
          <a:custGeom>
            <a:avLst/>
            <a:gdLst>
              <a:gd name="T0" fmla="*/ 2147483647 w 249"/>
              <a:gd name="T1" fmla="*/ 2147483647 h 208"/>
              <a:gd name="T2" fmla="*/ 2147483647 w 249"/>
              <a:gd name="T3" fmla="*/ 2147483647 h 208"/>
              <a:gd name="T4" fmla="*/ 2147483647 w 249"/>
              <a:gd name="T5" fmla="*/ 2147483647 h 208"/>
              <a:gd name="T6" fmla="*/ 2147483647 w 249"/>
              <a:gd name="T7" fmla="*/ 2147483647 h 208"/>
              <a:gd name="T8" fmla="*/ 2147483647 w 249"/>
              <a:gd name="T9" fmla="*/ 2147483647 h 208"/>
              <a:gd name="T10" fmla="*/ 2147483647 w 249"/>
              <a:gd name="T11" fmla="*/ 2147483647 h 208"/>
              <a:gd name="T12" fmla="*/ 2147483647 w 249"/>
              <a:gd name="T13" fmla="*/ 2147483647 h 208"/>
              <a:gd name="T14" fmla="*/ 2147483647 w 249"/>
              <a:gd name="T15" fmla="*/ 2147483647 h 208"/>
              <a:gd name="T16" fmla="*/ 2147483647 w 249"/>
              <a:gd name="T17" fmla="*/ 2147483647 h 208"/>
              <a:gd name="T18" fmla="*/ 2147483647 w 249"/>
              <a:gd name="T19" fmla="*/ 2147483647 h 208"/>
              <a:gd name="T20" fmla="*/ 2147483647 w 249"/>
              <a:gd name="T21" fmla="*/ 2147483647 h 208"/>
              <a:gd name="T22" fmla="*/ 2147483647 w 249"/>
              <a:gd name="T23" fmla="*/ 2147483647 h 208"/>
              <a:gd name="T24" fmla="*/ 2147483647 w 249"/>
              <a:gd name="T25" fmla="*/ 2147483647 h 208"/>
              <a:gd name="T26" fmla="*/ 2147483647 w 249"/>
              <a:gd name="T27" fmla="*/ 0 h 208"/>
              <a:gd name="T28" fmla="*/ 2147483647 w 249"/>
              <a:gd name="T29" fmla="*/ 0 h 208"/>
              <a:gd name="T30" fmla="*/ 2147483647 w 249"/>
              <a:gd name="T31" fmla="*/ 0 h 208"/>
              <a:gd name="T32" fmla="*/ 2147483647 w 249"/>
              <a:gd name="T33" fmla="*/ 0 h 208"/>
              <a:gd name="T34" fmla="*/ 2147483647 w 249"/>
              <a:gd name="T35" fmla="*/ 2147483647 h 208"/>
              <a:gd name="T36" fmla="*/ 2147483647 w 249"/>
              <a:gd name="T37" fmla="*/ 2147483647 h 208"/>
              <a:gd name="T38" fmla="*/ 2147483647 w 249"/>
              <a:gd name="T39" fmla="*/ 2147483647 h 208"/>
              <a:gd name="T40" fmla="*/ 2147483647 w 249"/>
              <a:gd name="T41" fmla="*/ 2147483647 h 208"/>
              <a:gd name="T42" fmla="*/ 2147483647 w 249"/>
              <a:gd name="T43" fmla="*/ 2147483647 h 208"/>
              <a:gd name="T44" fmla="*/ 2147483647 w 249"/>
              <a:gd name="T45" fmla="*/ 2147483647 h 208"/>
              <a:gd name="T46" fmla="*/ 2147483647 w 249"/>
              <a:gd name="T47" fmla="*/ 2147483647 h 208"/>
              <a:gd name="T48" fmla="*/ 2147483647 w 249"/>
              <a:gd name="T49" fmla="*/ 2147483647 h 208"/>
              <a:gd name="T50" fmla="*/ 2147483647 w 249"/>
              <a:gd name="T51" fmla="*/ 2147483647 h 208"/>
              <a:gd name="T52" fmla="*/ 2147483647 w 249"/>
              <a:gd name="T53" fmla="*/ 2147483647 h 208"/>
              <a:gd name="T54" fmla="*/ 2147483647 w 249"/>
              <a:gd name="T55" fmla="*/ 2147483647 h 208"/>
              <a:gd name="T56" fmla="*/ 0 w 249"/>
              <a:gd name="T57" fmla="*/ 2147483647 h 208"/>
              <a:gd name="T58" fmla="*/ 2147483647 w 249"/>
              <a:gd name="T59" fmla="*/ 2147483647 h 208"/>
              <a:gd name="T60" fmla="*/ 2147483647 w 249"/>
              <a:gd name="T61" fmla="*/ 2147483647 h 208"/>
              <a:gd name="T62" fmla="*/ 2147483647 w 249"/>
              <a:gd name="T63" fmla="*/ 2147483647 h 208"/>
              <a:gd name="T64" fmla="*/ 2147483647 w 249"/>
              <a:gd name="T65" fmla="*/ 2147483647 h 208"/>
              <a:gd name="T66" fmla="*/ 2147483647 w 249"/>
              <a:gd name="T67" fmla="*/ 2147483647 h 208"/>
              <a:gd name="T68" fmla="*/ 2147483647 w 249"/>
              <a:gd name="T69" fmla="*/ 2147483647 h 208"/>
              <a:gd name="T70" fmla="*/ 2147483647 w 249"/>
              <a:gd name="T71" fmla="*/ 2147483647 h 208"/>
              <a:gd name="T72" fmla="*/ 2147483647 w 249"/>
              <a:gd name="T73" fmla="*/ 2147483647 h 208"/>
              <a:gd name="T74" fmla="*/ 2147483647 w 249"/>
              <a:gd name="T75" fmla="*/ 2147483647 h 208"/>
              <a:gd name="T76" fmla="*/ 2147483647 w 249"/>
              <a:gd name="T77" fmla="*/ 2147483647 h 20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49"/>
              <a:gd name="T118" fmla="*/ 0 h 208"/>
              <a:gd name="T119" fmla="*/ 249 w 249"/>
              <a:gd name="T120" fmla="*/ 208 h 20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49" h="208">
                <a:moveTo>
                  <a:pt x="68" y="27"/>
                </a:moveTo>
                <a:lnTo>
                  <a:pt x="70" y="14"/>
                </a:lnTo>
                <a:lnTo>
                  <a:pt x="72" y="14"/>
                </a:lnTo>
                <a:lnTo>
                  <a:pt x="73" y="14"/>
                </a:lnTo>
                <a:lnTo>
                  <a:pt x="74" y="12"/>
                </a:lnTo>
                <a:lnTo>
                  <a:pt x="75" y="12"/>
                </a:lnTo>
                <a:lnTo>
                  <a:pt x="76" y="12"/>
                </a:lnTo>
                <a:lnTo>
                  <a:pt x="79" y="11"/>
                </a:lnTo>
                <a:lnTo>
                  <a:pt x="81" y="11"/>
                </a:lnTo>
                <a:lnTo>
                  <a:pt x="83" y="10"/>
                </a:lnTo>
                <a:lnTo>
                  <a:pt x="86" y="9"/>
                </a:lnTo>
                <a:lnTo>
                  <a:pt x="88" y="9"/>
                </a:lnTo>
                <a:lnTo>
                  <a:pt x="91" y="8"/>
                </a:lnTo>
                <a:lnTo>
                  <a:pt x="95" y="8"/>
                </a:lnTo>
                <a:lnTo>
                  <a:pt x="98" y="7"/>
                </a:lnTo>
                <a:lnTo>
                  <a:pt x="103" y="5"/>
                </a:lnTo>
                <a:lnTo>
                  <a:pt x="107" y="5"/>
                </a:lnTo>
                <a:lnTo>
                  <a:pt x="111" y="4"/>
                </a:lnTo>
                <a:lnTo>
                  <a:pt x="116" y="4"/>
                </a:lnTo>
                <a:lnTo>
                  <a:pt x="121" y="3"/>
                </a:lnTo>
                <a:lnTo>
                  <a:pt x="126" y="2"/>
                </a:lnTo>
                <a:lnTo>
                  <a:pt x="132" y="2"/>
                </a:lnTo>
                <a:lnTo>
                  <a:pt x="137" y="1"/>
                </a:lnTo>
                <a:lnTo>
                  <a:pt x="144" y="1"/>
                </a:lnTo>
                <a:lnTo>
                  <a:pt x="150" y="1"/>
                </a:lnTo>
                <a:lnTo>
                  <a:pt x="157" y="0"/>
                </a:lnTo>
                <a:lnTo>
                  <a:pt x="163" y="0"/>
                </a:lnTo>
                <a:lnTo>
                  <a:pt x="170" y="0"/>
                </a:lnTo>
                <a:lnTo>
                  <a:pt x="178" y="0"/>
                </a:lnTo>
                <a:lnTo>
                  <a:pt x="185" y="0"/>
                </a:lnTo>
                <a:lnTo>
                  <a:pt x="193" y="0"/>
                </a:lnTo>
                <a:lnTo>
                  <a:pt x="201" y="0"/>
                </a:lnTo>
                <a:lnTo>
                  <a:pt x="210" y="4"/>
                </a:lnTo>
                <a:lnTo>
                  <a:pt x="208" y="28"/>
                </a:lnTo>
                <a:lnTo>
                  <a:pt x="210" y="29"/>
                </a:lnTo>
                <a:lnTo>
                  <a:pt x="213" y="31"/>
                </a:lnTo>
                <a:lnTo>
                  <a:pt x="216" y="32"/>
                </a:lnTo>
                <a:lnTo>
                  <a:pt x="220" y="36"/>
                </a:lnTo>
                <a:lnTo>
                  <a:pt x="222" y="39"/>
                </a:lnTo>
                <a:lnTo>
                  <a:pt x="224" y="44"/>
                </a:lnTo>
                <a:lnTo>
                  <a:pt x="226" y="50"/>
                </a:lnTo>
                <a:lnTo>
                  <a:pt x="245" y="67"/>
                </a:lnTo>
                <a:lnTo>
                  <a:pt x="240" y="115"/>
                </a:lnTo>
                <a:lnTo>
                  <a:pt x="208" y="132"/>
                </a:lnTo>
                <a:lnTo>
                  <a:pt x="247" y="143"/>
                </a:lnTo>
                <a:lnTo>
                  <a:pt x="247" y="146"/>
                </a:lnTo>
                <a:lnTo>
                  <a:pt x="248" y="148"/>
                </a:lnTo>
                <a:lnTo>
                  <a:pt x="248" y="150"/>
                </a:lnTo>
                <a:lnTo>
                  <a:pt x="249" y="154"/>
                </a:lnTo>
                <a:lnTo>
                  <a:pt x="248" y="159"/>
                </a:lnTo>
                <a:lnTo>
                  <a:pt x="247" y="163"/>
                </a:lnTo>
                <a:lnTo>
                  <a:pt x="244" y="169"/>
                </a:lnTo>
                <a:lnTo>
                  <a:pt x="144" y="208"/>
                </a:lnTo>
                <a:lnTo>
                  <a:pt x="0" y="162"/>
                </a:lnTo>
                <a:lnTo>
                  <a:pt x="3" y="157"/>
                </a:lnTo>
                <a:lnTo>
                  <a:pt x="25" y="149"/>
                </a:lnTo>
                <a:lnTo>
                  <a:pt x="25" y="28"/>
                </a:lnTo>
                <a:lnTo>
                  <a:pt x="26" y="27"/>
                </a:lnTo>
                <a:lnTo>
                  <a:pt x="27" y="27"/>
                </a:lnTo>
                <a:lnTo>
                  <a:pt x="28" y="25"/>
                </a:lnTo>
                <a:lnTo>
                  <a:pt x="31" y="24"/>
                </a:lnTo>
                <a:lnTo>
                  <a:pt x="32" y="24"/>
                </a:lnTo>
                <a:lnTo>
                  <a:pt x="34" y="23"/>
                </a:lnTo>
                <a:lnTo>
                  <a:pt x="37" y="22"/>
                </a:lnTo>
                <a:lnTo>
                  <a:pt x="40" y="22"/>
                </a:lnTo>
                <a:lnTo>
                  <a:pt x="42" y="22"/>
                </a:lnTo>
                <a:lnTo>
                  <a:pt x="46" y="22"/>
                </a:lnTo>
                <a:lnTo>
                  <a:pt x="49" y="22"/>
                </a:lnTo>
                <a:lnTo>
                  <a:pt x="53" y="22"/>
                </a:lnTo>
                <a:lnTo>
                  <a:pt x="58" y="23"/>
                </a:lnTo>
                <a:lnTo>
                  <a:pt x="61" y="24"/>
                </a:lnTo>
                <a:lnTo>
                  <a:pt x="68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2"/>
          <p:cNvSpPr>
            <a:spLocks/>
          </p:cNvSpPr>
          <p:nvPr/>
        </p:nvSpPr>
        <p:spPr bwMode="auto">
          <a:xfrm>
            <a:off x="1460500" y="3235325"/>
            <a:ext cx="125413" cy="144463"/>
          </a:xfrm>
          <a:custGeom>
            <a:avLst/>
            <a:gdLst>
              <a:gd name="T0" fmla="*/ 2147483647 w 79"/>
              <a:gd name="T1" fmla="*/ 2147483647 h 91"/>
              <a:gd name="T2" fmla="*/ 2147483647 w 79"/>
              <a:gd name="T3" fmla="*/ 2147483647 h 91"/>
              <a:gd name="T4" fmla="*/ 2147483647 w 79"/>
              <a:gd name="T5" fmla="*/ 2147483647 h 91"/>
              <a:gd name="T6" fmla="*/ 2147483647 w 79"/>
              <a:gd name="T7" fmla="*/ 2147483647 h 91"/>
              <a:gd name="T8" fmla="*/ 2147483647 w 79"/>
              <a:gd name="T9" fmla="*/ 2147483647 h 91"/>
              <a:gd name="T10" fmla="*/ 2147483647 w 79"/>
              <a:gd name="T11" fmla="*/ 2147483647 h 91"/>
              <a:gd name="T12" fmla="*/ 2147483647 w 79"/>
              <a:gd name="T13" fmla="*/ 2147483647 h 91"/>
              <a:gd name="T14" fmla="*/ 2147483647 w 79"/>
              <a:gd name="T15" fmla="*/ 2147483647 h 91"/>
              <a:gd name="T16" fmla="*/ 2147483647 w 79"/>
              <a:gd name="T17" fmla="*/ 0 h 91"/>
              <a:gd name="T18" fmla="*/ 2147483647 w 79"/>
              <a:gd name="T19" fmla="*/ 0 h 91"/>
              <a:gd name="T20" fmla="*/ 2147483647 w 79"/>
              <a:gd name="T21" fmla="*/ 0 h 91"/>
              <a:gd name="T22" fmla="*/ 2147483647 w 79"/>
              <a:gd name="T23" fmla="*/ 2147483647 h 91"/>
              <a:gd name="T24" fmla="*/ 2147483647 w 79"/>
              <a:gd name="T25" fmla="*/ 2147483647 h 91"/>
              <a:gd name="T26" fmla="*/ 2147483647 w 79"/>
              <a:gd name="T27" fmla="*/ 2147483647 h 91"/>
              <a:gd name="T28" fmla="*/ 2147483647 w 79"/>
              <a:gd name="T29" fmla="*/ 2147483647 h 91"/>
              <a:gd name="T30" fmla="*/ 2147483647 w 79"/>
              <a:gd name="T31" fmla="*/ 2147483647 h 91"/>
              <a:gd name="T32" fmla="*/ 2147483647 w 79"/>
              <a:gd name="T33" fmla="*/ 2147483647 h 91"/>
              <a:gd name="T34" fmla="*/ 2147483647 w 79"/>
              <a:gd name="T35" fmla="*/ 2147483647 h 91"/>
              <a:gd name="T36" fmla="*/ 2147483647 w 79"/>
              <a:gd name="T37" fmla="*/ 2147483647 h 91"/>
              <a:gd name="T38" fmla="*/ 2147483647 w 79"/>
              <a:gd name="T39" fmla="*/ 2147483647 h 91"/>
              <a:gd name="T40" fmla="*/ 0 w 79"/>
              <a:gd name="T41" fmla="*/ 2147483647 h 91"/>
              <a:gd name="T42" fmla="*/ 0 w 79"/>
              <a:gd name="T43" fmla="*/ 2147483647 h 91"/>
              <a:gd name="T44" fmla="*/ 0 w 79"/>
              <a:gd name="T45" fmla="*/ 2147483647 h 91"/>
              <a:gd name="T46" fmla="*/ 2147483647 w 79"/>
              <a:gd name="T47" fmla="*/ 2147483647 h 91"/>
              <a:gd name="T48" fmla="*/ 2147483647 w 79"/>
              <a:gd name="T49" fmla="*/ 2147483647 h 91"/>
              <a:gd name="T50" fmla="*/ 2147483647 w 79"/>
              <a:gd name="T51" fmla="*/ 2147483647 h 91"/>
              <a:gd name="T52" fmla="*/ 2147483647 w 79"/>
              <a:gd name="T53" fmla="*/ 2147483647 h 91"/>
              <a:gd name="T54" fmla="*/ 2147483647 w 79"/>
              <a:gd name="T55" fmla="*/ 2147483647 h 91"/>
              <a:gd name="T56" fmla="*/ 2147483647 w 79"/>
              <a:gd name="T57" fmla="*/ 2147483647 h 91"/>
              <a:gd name="T58" fmla="*/ 2147483647 w 79"/>
              <a:gd name="T59" fmla="*/ 2147483647 h 91"/>
              <a:gd name="T60" fmla="*/ 2147483647 w 79"/>
              <a:gd name="T61" fmla="*/ 2147483647 h 91"/>
              <a:gd name="T62" fmla="*/ 2147483647 w 79"/>
              <a:gd name="T63" fmla="*/ 2147483647 h 91"/>
              <a:gd name="T64" fmla="*/ 2147483647 w 79"/>
              <a:gd name="T65" fmla="*/ 2147483647 h 91"/>
              <a:gd name="T66" fmla="*/ 2147483647 w 79"/>
              <a:gd name="T67" fmla="*/ 2147483647 h 91"/>
              <a:gd name="T68" fmla="*/ 2147483647 w 79"/>
              <a:gd name="T69" fmla="*/ 2147483647 h 91"/>
              <a:gd name="T70" fmla="*/ 2147483647 w 79"/>
              <a:gd name="T71" fmla="*/ 2147483647 h 91"/>
              <a:gd name="T72" fmla="*/ 2147483647 w 79"/>
              <a:gd name="T73" fmla="*/ 2147483647 h 91"/>
              <a:gd name="T74" fmla="*/ 2147483647 w 79"/>
              <a:gd name="T75" fmla="*/ 2147483647 h 91"/>
              <a:gd name="T76" fmla="*/ 2147483647 w 79"/>
              <a:gd name="T77" fmla="*/ 2147483647 h 91"/>
              <a:gd name="T78" fmla="*/ 2147483647 w 79"/>
              <a:gd name="T79" fmla="*/ 2147483647 h 91"/>
              <a:gd name="T80" fmla="*/ 2147483647 w 79"/>
              <a:gd name="T81" fmla="*/ 2147483647 h 91"/>
              <a:gd name="T82" fmla="*/ 2147483647 w 79"/>
              <a:gd name="T83" fmla="*/ 2147483647 h 91"/>
              <a:gd name="T84" fmla="*/ 2147483647 w 79"/>
              <a:gd name="T85" fmla="*/ 2147483647 h 91"/>
              <a:gd name="T86" fmla="*/ 2147483647 w 79"/>
              <a:gd name="T87" fmla="*/ 2147483647 h 91"/>
              <a:gd name="T88" fmla="*/ 2147483647 w 79"/>
              <a:gd name="T89" fmla="*/ 2147483647 h 91"/>
              <a:gd name="T90" fmla="*/ 2147483647 w 79"/>
              <a:gd name="T91" fmla="*/ 2147483647 h 91"/>
              <a:gd name="T92" fmla="*/ 2147483647 w 79"/>
              <a:gd name="T93" fmla="*/ 2147483647 h 91"/>
              <a:gd name="T94" fmla="*/ 2147483647 w 79"/>
              <a:gd name="T95" fmla="*/ 2147483647 h 91"/>
              <a:gd name="T96" fmla="*/ 2147483647 w 79"/>
              <a:gd name="T97" fmla="*/ 2147483647 h 9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9"/>
              <a:gd name="T148" fmla="*/ 0 h 91"/>
              <a:gd name="T149" fmla="*/ 79 w 79"/>
              <a:gd name="T150" fmla="*/ 91 h 9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9" h="91">
                <a:moveTo>
                  <a:pt x="78" y="3"/>
                </a:moveTo>
                <a:lnTo>
                  <a:pt x="78" y="3"/>
                </a:lnTo>
                <a:lnTo>
                  <a:pt x="77" y="3"/>
                </a:lnTo>
                <a:lnTo>
                  <a:pt x="74" y="2"/>
                </a:lnTo>
                <a:lnTo>
                  <a:pt x="72" y="2"/>
                </a:lnTo>
                <a:lnTo>
                  <a:pt x="69" y="1"/>
                </a:lnTo>
                <a:lnTo>
                  <a:pt x="65" y="1"/>
                </a:lnTo>
                <a:lnTo>
                  <a:pt x="60" y="1"/>
                </a:lnTo>
                <a:lnTo>
                  <a:pt x="56" y="0"/>
                </a:lnTo>
                <a:lnTo>
                  <a:pt x="50" y="0"/>
                </a:lnTo>
                <a:lnTo>
                  <a:pt x="44" y="0"/>
                </a:lnTo>
                <a:lnTo>
                  <a:pt x="38" y="1"/>
                </a:lnTo>
                <a:lnTo>
                  <a:pt x="31" y="2"/>
                </a:lnTo>
                <a:lnTo>
                  <a:pt x="25" y="3"/>
                </a:lnTo>
                <a:lnTo>
                  <a:pt x="18" y="6"/>
                </a:lnTo>
                <a:lnTo>
                  <a:pt x="11" y="8"/>
                </a:lnTo>
                <a:lnTo>
                  <a:pt x="4" y="10"/>
                </a:lnTo>
                <a:lnTo>
                  <a:pt x="4" y="13"/>
                </a:lnTo>
                <a:lnTo>
                  <a:pt x="3" y="17"/>
                </a:lnTo>
                <a:lnTo>
                  <a:pt x="1" y="26"/>
                </a:lnTo>
                <a:lnTo>
                  <a:pt x="0" y="35"/>
                </a:lnTo>
                <a:lnTo>
                  <a:pt x="0" y="47"/>
                </a:lnTo>
                <a:lnTo>
                  <a:pt x="0" y="59"/>
                </a:lnTo>
                <a:lnTo>
                  <a:pt x="2" y="73"/>
                </a:lnTo>
                <a:lnTo>
                  <a:pt x="6" y="89"/>
                </a:lnTo>
                <a:lnTo>
                  <a:pt x="7" y="89"/>
                </a:lnTo>
                <a:lnTo>
                  <a:pt x="8" y="89"/>
                </a:lnTo>
                <a:lnTo>
                  <a:pt x="9" y="87"/>
                </a:lnTo>
                <a:lnTo>
                  <a:pt x="11" y="87"/>
                </a:lnTo>
                <a:lnTo>
                  <a:pt x="15" y="87"/>
                </a:lnTo>
                <a:lnTo>
                  <a:pt x="18" y="87"/>
                </a:lnTo>
                <a:lnTo>
                  <a:pt x="22" y="87"/>
                </a:lnTo>
                <a:lnTo>
                  <a:pt x="27" y="87"/>
                </a:lnTo>
                <a:lnTo>
                  <a:pt x="32" y="86"/>
                </a:lnTo>
                <a:lnTo>
                  <a:pt x="38" y="87"/>
                </a:lnTo>
                <a:lnTo>
                  <a:pt x="44" y="87"/>
                </a:lnTo>
                <a:lnTo>
                  <a:pt x="50" y="87"/>
                </a:lnTo>
                <a:lnTo>
                  <a:pt x="57" y="87"/>
                </a:lnTo>
                <a:lnTo>
                  <a:pt x="64" y="89"/>
                </a:lnTo>
                <a:lnTo>
                  <a:pt x="71" y="90"/>
                </a:lnTo>
                <a:lnTo>
                  <a:pt x="79" y="91"/>
                </a:lnTo>
                <a:lnTo>
                  <a:pt x="79" y="87"/>
                </a:lnTo>
                <a:lnTo>
                  <a:pt x="78" y="80"/>
                </a:lnTo>
                <a:lnTo>
                  <a:pt x="77" y="70"/>
                </a:lnTo>
                <a:lnTo>
                  <a:pt x="76" y="57"/>
                </a:lnTo>
                <a:lnTo>
                  <a:pt x="76" y="43"/>
                </a:lnTo>
                <a:lnTo>
                  <a:pt x="76" y="28"/>
                </a:lnTo>
                <a:lnTo>
                  <a:pt x="77" y="15"/>
                </a:lnTo>
                <a:lnTo>
                  <a:pt x="78" y="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3"/>
          <p:cNvSpPr>
            <a:spLocks/>
          </p:cNvSpPr>
          <p:nvPr/>
        </p:nvSpPr>
        <p:spPr bwMode="auto">
          <a:xfrm>
            <a:off x="1473200" y="3273425"/>
            <a:ext cx="209550" cy="142875"/>
          </a:xfrm>
          <a:custGeom>
            <a:avLst/>
            <a:gdLst>
              <a:gd name="T0" fmla="*/ 2147483647 w 132"/>
              <a:gd name="T1" fmla="*/ 2147483647 h 90"/>
              <a:gd name="T2" fmla="*/ 0 w 132"/>
              <a:gd name="T3" fmla="*/ 2147483647 h 90"/>
              <a:gd name="T4" fmla="*/ 2147483647 w 132"/>
              <a:gd name="T5" fmla="*/ 2147483647 h 90"/>
              <a:gd name="T6" fmla="*/ 2147483647 w 132"/>
              <a:gd name="T7" fmla="*/ 2147483647 h 90"/>
              <a:gd name="T8" fmla="*/ 2147483647 w 132"/>
              <a:gd name="T9" fmla="*/ 2147483647 h 90"/>
              <a:gd name="T10" fmla="*/ 2147483647 w 132"/>
              <a:gd name="T11" fmla="*/ 2147483647 h 90"/>
              <a:gd name="T12" fmla="*/ 2147483647 w 132"/>
              <a:gd name="T13" fmla="*/ 2147483647 h 90"/>
              <a:gd name="T14" fmla="*/ 2147483647 w 132"/>
              <a:gd name="T15" fmla="*/ 2147483647 h 90"/>
              <a:gd name="T16" fmla="*/ 2147483647 w 132"/>
              <a:gd name="T17" fmla="*/ 2147483647 h 90"/>
              <a:gd name="T18" fmla="*/ 2147483647 w 132"/>
              <a:gd name="T19" fmla="*/ 2147483647 h 90"/>
              <a:gd name="T20" fmla="*/ 2147483647 w 132"/>
              <a:gd name="T21" fmla="*/ 2147483647 h 90"/>
              <a:gd name="T22" fmla="*/ 2147483647 w 132"/>
              <a:gd name="T23" fmla="*/ 2147483647 h 90"/>
              <a:gd name="T24" fmla="*/ 2147483647 w 132"/>
              <a:gd name="T25" fmla="*/ 2147483647 h 90"/>
              <a:gd name="T26" fmla="*/ 2147483647 w 132"/>
              <a:gd name="T27" fmla="*/ 2147483647 h 90"/>
              <a:gd name="T28" fmla="*/ 2147483647 w 132"/>
              <a:gd name="T29" fmla="*/ 2147483647 h 90"/>
              <a:gd name="T30" fmla="*/ 2147483647 w 132"/>
              <a:gd name="T31" fmla="*/ 2147483647 h 90"/>
              <a:gd name="T32" fmla="*/ 2147483647 w 132"/>
              <a:gd name="T33" fmla="*/ 2147483647 h 90"/>
              <a:gd name="T34" fmla="*/ 2147483647 w 132"/>
              <a:gd name="T35" fmla="*/ 2147483647 h 90"/>
              <a:gd name="T36" fmla="*/ 2147483647 w 132"/>
              <a:gd name="T37" fmla="*/ 2147483647 h 90"/>
              <a:gd name="T38" fmla="*/ 2147483647 w 132"/>
              <a:gd name="T39" fmla="*/ 2147483647 h 90"/>
              <a:gd name="T40" fmla="*/ 2147483647 w 132"/>
              <a:gd name="T41" fmla="*/ 2147483647 h 90"/>
              <a:gd name="T42" fmla="*/ 2147483647 w 132"/>
              <a:gd name="T43" fmla="*/ 2147483647 h 90"/>
              <a:gd name="T44" fmla="*/ 2147483647 w 132"/>
              <a:gd name="T45" fmla="*/ 2147483647 h 90"/>
              <a:gd name="T46" fmla="*/ 2147483647 w 132"/>
              <a:gd name="T47" fmla="*/ 2147483647 h 90"/>
              <a:gd name="T48" fmla="*/ 2147483647 w 132"/>
              <a:gd name="T49" fmla="*/ 2147483647 h 90"/>
              <a:gd name="T50" fmla="*/ 2147483647 w 132"/>
              <a:gd name="T51" fmla="*/ 2147483647 h 90"/>
              <a:gd name="T52" fmla="*/ 2147483647 w 132"/>
              <a:gd name="T53" fmla="*/ 0 h 90"/>
              <a:gd name="T54" fmla="*/ 2147483647 w 132"/>
              <a:gd name="T55" fmla="*/ 2147483647 h 90"/>
              <a:gd name="T56" fmla="*/ 2147483647 w 132"/>
              <a:gd name="T57" fmla="*/ 2147483647 h 90"/>
              <a:gd name="T58" fmla="*/ 2147483647 w 132"/>
              <a:gd name="T59" fmla="*/ 2147483647 h 90"/>
              <a:gd name="T60" fmla="*/ 2147483647 w 132"/>
              <a:gd name="T61" fmla="*/ 2147483647 h 90"/>
              <a:gd name="T62" fmla="*/ 2147483647 w 132"/>
              <a:gd name="T63" fmla="*/ 2147483647 h 90"/>
              <a:gd name="T64" fmla="*/ 2147483647 w 132"/>
              <a:gd name="T65" fmla="*/ 2147483647 h 90"/>
              <a:gd name="T66" fmla="*/ 2147483647 w 132"/>
              <a:gd name="T67" fmla="*/ 2147483647 h 90"/>
              <a:gd name="T68" fmla="*/ 2147483647 w 132"/>
              <a:gd name="T69" fmla="*/ 2147483647 h 90"/>
              <a:gd name="T70" fmla="*/ 2147483647 w 132"/>
              <a:gd name="T71" fmla="*/ 2147483647 h 90"/>
              <a:gd name="T72" fmla="*/ 2147483647 w 132"/>
              <a:gd name="T73" fmla="*/ 2147483647 h 90"/>
              <a:gd name="T74" fmla="*/ 2147483647 w 132"/>
              <a:gd name="T75" fmla="*/ 2147483647 h 90"/>
              <a:gd name="T76" fmla="*/ 2147483647 w 132"/>
              <a:gd name="T77" fmla="*/ 2147483647 h 90"/>
              <a:gd name="T78" fmla="*/ 2147483647 w 132"/>
              <a:gd name="T79" fmla="*/ 2147483647 h 90"/>
              <a:gd name="T80" fmla="*/ 2147483647 w 132"/>
              <a:gd name="T81" fmla="*/ 2147483647 h 90"/>
              <a:gd name="T82" fmla="*/ 2147483647 w 132"/>
              <a:gd name="T83" fmla="*/ 2147483647 h 90"/>
              <a:gd name="T84" fmla="*/ 2147483647 w 132"/>
              <a:gd name="T85" fmla="*/ 2147483647 h 90"/>
              <a:gd name="T86" fmla="*/ 2147483647 w 132"/>
              <a:gd name="T87" fmla="*/ 2147483647 h 90"/>
              <a:gd name="T88" fmla="*/ 2147483647 w 132"/>
              <a:gd name="T89" fmla="*/ 2147483647 h 90"/>
              <a:gd name="T90" fmla="*/ 2147483647 w 132"/>
              <a:gd name="T91" fmla="*/ 2147483647 h 90"/>
              <a:gd name="T92" fmla="*/ 2147483647 w 132"/>
              <a:gd name="T93" fmla="*/ 2147483647 h 90"/>
              <a:gd name="T94" fmla="*/ 2147483647 w 132"/>
              <a:gd name="T95" fmla="*/ 2147483647 h 90"/>
              <a:gd name="T96" fmla="*/ 2147483647 w 132"/>
              <a:gd name="T97" fmla="*/ 2147483647 h 90"/>
              <a:gd name="T98" fmla="*/ 2147483647 w 132"/>
              <a:gd name="T99" fmla="*/ 2147483647 h 90"/>
              <a:gd name="T100" fmla="*/ 2147483647 w 132"/>
              <a:gd name="T101" fmla="*/ 2147483647 h 90"/>
              <a:gd name="T102" fmla="*/ 2147483647 w 132"/>
              <a:gd name="T103" fmla="*/ 2147483647 h 90"/>
              <a:gd name="T104" fmla="*/ 2147483647 w 132"/>
              <a:gd name="T105" fmla="*/ 2147483647 h 90"/>
              <a:gd name="T106" fmla="*/ 2147483647 w 132"/>
              <a:gd name="T107" fmla="*/ 2147483647 h 9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2"/>
              <a:gd name="T163" fmla="*/ 0 h 90"/>
              <a:gd name="T164" fmla="*/ 132 w 132"/>
              <a:gd name="T165" fmla="*/ 90 h 9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2" h="90">
                <a:moveTo>
                  <a:pt x="1" y="68"/>
                </a:moveTo>
                <a:lnTo>
                  <a:pt x="0" y="80"/>
                </a:lnTo>
                <a:lnTo>
                  <a:pt x="86" y="90"/>
                </a:lnTo>
                <a:lnTo>
                  <a:pt x="89" y="89"/>
                </a:lnTo>
                <a:lnTo>
                  <a:pt x="91" y="88"/>
                </a:lnTo>
                <a:lnTo>
                  <a:pt x="94" y="86"/>
                </a:lnTo>
                <a:lnTo>
                  <a:pt x="98" y="83"/>
                </a:lnTo>
                <a:lnTo>
                  <a:pt x="103" y="80"/>
                </a:lnTo>
                <a:lnTo>
                  <a:pt x="107" y="76"/>
                </a:lnTo>
                <a:lnTo>
                  <a:pt x="112" y="72"/>
                </a:lnTo>
                <a:lnTo>
                  <a:pt x="117" y="67"/>
                </a:lnTo>
                <a:lnTo>
                  <a:pt x="121" y="61"/>
                </a:lnTo>
                <a:lnTo>
                  <a:pt x="125" y="55"/>
                </a:lnTo>
                <a:lnTo>
                  <a:pt x="128" y="48"/>
                </a:lnTo>
                <a:lnTo>
                  <a:pt x="131" y="40"/>
                </a:lnTo>
                <a:lnTo>
                  <a:pt x="132" y="32"/>
                </a:lnTo>
                <a:lnTo>
                  <a:pt x="132" y="24"/>
                </a:lnTo>
                <a:lnTo>
                  <a:pt x="129" y="14"/>
                </a:lnTo>
                <a:lnTo>
                  <a:pt x="129" y="13"/>
                </a:lnTo>
                <a:lnTo>
                  <a:pt x="128" y="12"/>
                </a:lnTo>
                <a:lnTo>
                  <a:pt x="127" y="10"/>
                </a:lnTo>
                <a:lnTo>
                  <a:pt x="126" y="7"/>
                </a:lnTo>
                <a:lnTo>
                  <a:pt x="124" y="5"/>
                </a:lnTo>
                <a:lnTo>
                  <a:pt x="120" y="3"/>
                </a:lnTo>
                <a:lnTo>
                  <a:pt x="117" y="2"/>
                </a:lnTo>
                <a:lnTo>
                  <a:pt x="113" y="0"/>
                </a:lnTo>
                <a:lnTo>
                  <a:pt x="113" y="3"/>
                </a:lnTo>
                <a:lnTo>
                  <a:pt x="114" y="6"/>
                </a:lnTo>
                <a:lnTo>
                  <a:pt x="117" y="12"/>
                </a:lnTo>
                <a:lnTo>
                  <a:pt x="118" y="20"/>
                </a:lnTo>
                <a:lnTo>
                  <a:pt x="118" y="30"/>
                </a:lnTo>
                <a:lnTo>
                  <a:pt x="117" y="40"/>
                </a:lnTo>
                <a:lnTo>
                  <a:pt x="114" y="52"/>
                </a:lnTo>
                <a:lnTo>
                  <a:pt x="108" y="65"/>
                </a:lnTo>
                <a:lnTo>
                  <a:pt x="107" y="66"/>
                </a:lnTo>
                <a:lnTo>
                  <a:pt x="106" y="67"/>
                </a:lnTo>
                <a:lnTo>
                  <a:pt x="105" y="67"/>
                </a:lnTo>
                <a:lnTo>
                  <a:pt x="103" y="68"/>
                </a:lnTo>
                <a:lnTo>
                  <a:pt x="100" y="69"/>
                </a:lnTo>
                <a:lnTo>
                  <a:pt x="98" y="70"/>
                </a:lnTo>
                <a:lnTo>
                  <a:pt x="96" y="72"/>
                </a:lnTo>
                <a:lnTo>
                  <a:pt x="92" y="73"/>
                </a:lnTo>
                <a:lnTo>
                  <a:pt x="90" y="73"/>
                </a:lnTo>
                <a:lnTo>
                  <a:pt x="85" y="74"/>
                </a:lnTo>
                <a:lnTo>
                  <a:pt x="82" y="74"/>
                </a:lnTo>
                <a:lnTo>
                  <a:pt x="78" y="74"/>
                </a:lnTo>
                <a:lnTo>
                  <a:pt x="73" y="73"/>
                </a:lnTo>
                <a:lnTo>
                  <a:pt x="69" y="73"/>
                </a:lnTo>
                <a:lnTo>
                  <a:pt x="69" y="84"/>
                </a:lnTo>
                <a:lnTo>
                  <a:pt x="3" y="77"/>
                </a:lnTo>
                <a:lnTo>
                  <a:pt x="1" y="68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4"/>
          <p:cNvSpPr>
            <a:spLocks/>
          </p:cNvSpPr>
          <p:nvPr/>
        </p:nvSpPr>
        <p:spPr bwMode="auto">
          <a:xfrm>
            <a:off x="1447800" y="3414713"/>
            <a:ext cx="152400" cy="50800"/>
          </a:xfrm>
          <a:custGeom>
            <a:avLst/>
            <a:gdLst>
              <a:gd name="T0" fmla="*/ 2147483647 w 96"/>
              <a:gd name="T1" fmla="*/ 2147483647 h 32"/>
              <a:gd name="T2" fmla="*/ 2147483647 w 96"/>
              <a:gd name="T3" fmla="*/ 0 h 32"/>
              <a:gd name="T4" fmla="*/ 0 w 96"/>
              <a:gd name="T5" fmla="*/ 2147483647 h 32"/>
              <a:gd name="T6" fmla="*/ 2147483647 w 96"/>
              <a:gd name="T7" fmla="*/ 2147483647 h 32"/>
              <a:gd name="T8" fmla="*/ 2147483647 w 96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32"/>
              <a:gd name="T17" fmla="*/ 96 w 96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32">
                <a:moveTo>
                  <a:pt x="96" y="12"/>
                </a:moveTo>
                <a:lnTo>
                  <a:pt x="1" y="0"/>
                </a:lnTo>
                <a:lnTo>
                  <a:pt x="0" y="12"/>
                </a:lnTo>
                <a:lnTo>
                  <a:pt x="93" y="32"/>
                </a:lnTo>
                <a:lnTo>
                  <a:pt x="96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5"/>
          <p:cNvSpPr>
            <a:spLocks/>
          </p:cNvSpPr>
          <p:nvPr/>
        </p:nvSpPr>
        <p:spPr bwMode="auto">
          <a:xfrm>
            <a:off x="1522413" y="3432175"/>
            <a:ext cx="66675" cy="22225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0 h 14"/>
              <a:gd name="T4" fmla="*/ 0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14"/>
              <a:gd name="T17" fmla="*/ 42 w 42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14">
                <a:moveTo>
                  <a:pt x="42" y="6"/>
                </a:moveTo>
                <a:lnTo>
                  <a:pt x="2" y="0"/>
                </a:lnTo>
                <a:lnTo>
                  <a:pt x="0" y="6"/>
                </a:lnTo>
                <a:lnTo>
                  <a:pt x="40" y="14"/>
                </a:lnTo>
                <a:lnTo>
                  <a:pt x="42" y="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86"/>
          <p:cNvSpPr>
            <a:spLocks/>
          </p:cNvSpPr>
          <p:nvPr/>
        </p:nvSpPr>
        <p:spPr bwMode="auto">
          <a:xfrm>
            <a:off x="1455738" y="3421063"/>
            <a:ext cx="44450" cy="15875"/>
          </a:xfrm>
          <a:custGeom>
            <a:avLst/>
            <a:gdLst>
              <a:gd name="T0" fmla="*/ 2147483647 w 28"/>
              <a:gd name="T1" fmla="*/ 2147483647 h 10"/>
              <a:gd name="T2" fmla="*/ 0 w 28"/>
              <a:gd name="T3" fmla="*/ 0 h 10"/>
              <a:gd name="T4" fmla="*/ 0 w 28"/>
              <a:gd name="T5" fmla="*/ 2147483647 h 10"/>
              <a:gd name="T6" fmla="*/ 2147483647 w 28"/>
              <a:gd name="T7" fmla="*/ 2147483647 h 10"/>
              <a:gd name="T8" fmla="*/ 2147483647 w 28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10"/>
              <a:gd name="T17" fmla="*/ 28 w 28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10">
                <a:moveTo>
                  <a:pt x="28" y="4"/>
                </a:moveTo>
                <a:lnTo>
                  <a:pt x="0" y="0"/>
                </a:lnTo>
                <a:lnTo>
                  <a:pt x="0" y="4"/>
                </a:lnTo>
                <a:lnTo>
                  <a:pt x="27" y="10"/>
                </a:lnTo>
                <a:lnTo>
                  <a:pt x="28" y="4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87"/>
          <p:cNvSpPr>
            <a:spLocks/>
          </p:cNvSpPr>
          <p:nvPr/>
        </p:nvSpPr>
        <p:spPr bwMode="auto">
          <a:xfrm>
            <a:off x="1347788" y="3435350"/>
            <a:ext cx="257175" cy="87313"/>
          </a:xfrm>
          <a:custGeom>
            <a:avLst/>
            <a:gdLst>
              <a:gd name="T0" fmla="*/ 0 w 162"/>
              <a:gd name="T1" fmla="*/ 2147483647 h 55"/>
              <a:gd name="T2" fmla="*/ 0 w 162"/>
              <a:gd name="T3" fmla="*/ 2147483647 h 55"/>
              <a:gd name="T4" fmla="*/ 2147483647 w 162"/>
              <a:gd name="T5" fmla="*/ 2147483647 h 55"/>
              <a:gd name="T6" fmla="*/ 2147483647 w 162"/>
              <a:gd name="T7" fmla="*/ 2147483647 h 55"/>
              <a:gd name="T8" fmla="*/ 2147483647 w 162"/>
              <a:gd name="T9" fmla="*/ 2147483647 h 55"/>
              <a:gd name="T10" fmla="*/ 2147483647 w 162"/>
              <a:gd name="T11" fmla="*/ 2147483647 h 55"/>
              <a:gd name="T12" fmla="*/ 2147483647 w 162"/>
              <a:gd name="T13" fmla="*/ 2147483647 h 55"/>
              <a:gd name="T14" fmla="*/ 2147483647 w 162"/>
              <a:gd name="T15" fmla="*/ 2147483647 h 55"/>
              <a:gd name="T16" fmla="*/ 2147483647 w 162"/>
              <a:gd name="T17" fmla="*/ 2147483647 h 55"/>
              <a:gd name="T18" fmla="*/ 2147483647 w 162"/>
              <a:gd name="T19" fmla="*/ 2147483647 h 55"/>
              <a:gd name="T20" fmla="*/ 2147483647 w 162"/>
              <a:gd name="T21" fmla="*/ 2147483647 h 55"/>
              <a:gd name="T22" fmla="*/ 2147483647 w 162"/>
              <a:gd name="T23" fmla="*/ 2147483647 h 55"/>
              <a:gd name="T24" fmla="*/ 2147483647 w 162"/>
              <a:gd name="T25" fmla="*/ 2147483647 h 55"/>
              <a:gd name="T26" fmla="*/ 2147483647 w 162"/>
              <a:gd name="T27" fmla="*/ 2147483647 h 55"/>
              <a:gd name="T28" fmla="*/ 2147483647 w 162"/>
              <a:gd name="T29" fmla="*/ 2147483647 h 55"/>
              <a:gd name="T30" fmla="*/ 2147483647 w 162"/>
              <a:gd name="T31" fmla="*/ 2147483647 h 55"/>
              <a:gd name="T32" fmla="*/ 2147483647 w 162"/>
              <a:gd name="T33" fmla="*/ 0 h 55"/>
              <a:gd name="T34" fmla="*/ 2147483647 w 162"/>
              <a:gd name="T35" fmla="*/ 2147483647 h 55"/>
              <a:gd name="T36" fmla="*/ 2147483647 w 162"/>
              <a:gd name="T37" fmla="*/ 2147483647 h 55"/>
              <a:gd name="T38" fmla="*/ 2147483647 w 162"/>
              <a:gd name="T39" fmla="*/ 2147483647 h 55"/>
              <a:gd name="T40" fmla="*/ 2147483647 w 162"/>
              <a:gd name="T41" fmla="*/ 2147483647 h 55"/>
              <a:gd name="T42" fmla="*/ 2147483647 w 162"/>
              <a:gd name="T43" fmla="*/ 2147483647 h 55"/>
              <a:gd name="T44" fmla="*/ 2147483647 w 162"/>
              <a:gd name="T45" fmla="*/ 2147483647 h 55"/>
              <a:gd name="T46" fmla="*/ 2147483647 w 162"/>
              <a:gd name="T47" fmla="*/ 2147483647 h 55"/>
              <a:gd name="T48" fmla="*/ 2147483647 w 162"/>
              <a:gd name="T49" fmla="*/ 2147483647 h 55"/>
              <a:gd name="T50" fmla="*/ 2147483647 w 162"/>
              <a:gd name="T51" fmla="*/ 2147483647 h 55"/>
              <a:gd name="T52" fmla="*/ 2147483647 w 162"/>
              <a:gd name="T53" fmla="*/ 2147483647 h 55"/>
              <a:gd name="T54" fmla="*/ 2147483647 w 162"/>
              <a:gd name="T55" fmla="*/ 2147483647 h 55"/>
              <a:gd name="T56" fmla="*/ 2147483647 w 162"/>
              <a:gd name="T57" fmla="*/ 2147483647 h 55"/>
              <a:gd name="T58" fmla="*/ 2147483647 w 162"/>
              <a:gd name="T59" fmla="*/ 2147483647 h 55"/>
              <a:gd name="T60" fmla="*/ 2147483647 w 162"/>
              <a:gd name="T61" fmla="*/ 2147483647 h 55"/>
              <a:gd name="T62" fmla="*/ 2147483647 w 162"/>
              <a:gd name="T63" fmla="*/ 2147483647 h 55"/>
              <a:gd name="T64" fmla="*/ 2147483647 w 162"/>
              <a:gd name="T65" fmla="*/ 2147483647 h 55"/>
              <a:gd name="T66" fmla="*/ 2147483647 w 162"/>
              <a:gd name="T67" fmla="*/ 2147483647 h 55"/>
              <a:gd name="T68" fmla="*/ 0 w 162"/>
              <a:gd name="T69" fmla="*/ 2147483647 h 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62"/>
              <a:gd name="T106" fmla="*/ 0 h 55"/>
              <a:gd name="T107" fmla="*/ 162 w 162"/>
              <a:gd name="T108" fmla="*/ 55 h 5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62" h="55">
                <a:moveTo>
                  <a:pt x="0" y="16"/>
                </a:move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4" y="15"/>
                </a:lnTo>
                <a:lnTo>
                  <a:pt x="7" y="15"/>
                </a:lnTo>
                <a:lnTo>
                  <a:pt x="10" y="15"/>
                </a:lnTo>
                <a:lnTo>
                  <a:pt x="14" y="14"/>
                </a:lnTo>
                <a:lnTo>
                  <a:pt x="17" y="13"/>
                </a:lnTo>
                <a:lnTo>
                  <a:pt x="21" y="12"/>
                </a:lnTo>
                <a:lnTo>
                  <a:pt x="24" y="11"/>
                </a:lnTo>
                <a:lnTo>
                  <a:pt x="28" y="9"/>
                </a:lnTo>
                <a:lnTo>
                  <a:pt x="31" y="8"/>
                </a:lnTo>
                <a:lnTo>
                  <a:pt x="35" y="6"/>
                </a:lnTo>
                <a:lnTo>
                  <a:pt x="37" y="5"/>
                </a:lnTo>
                <a:lnTo>
                  <a:pt x="40" y="2"/>
                </a:lnTo>
                <a:lnTo>
                  <a:pt x="43" y="0"/>
                </a:lnTo>
                <a:lnTo>
                  <a:pt x="162" y="28"/>
                </a:lnTo>
                <a:lnTo>
                  <a:pt x="161" y="29"/>
                </a:lnTo>
                <a:lnTo>
                  <a:pt x="159" y="30"/>
                </a:lnTo>
                <a:lnTo>
                  <a:pt x="158" y="32"/>
                </a:lnTo>
                <a:lnTo>
                  <a:pt x="157" y="33"/>
                </a:lnTo>
                <a:lnTo>
                  <a:pt x="155" y="35"/>
                </a:lnTo>
                <a:lnTo>
                  <a:pt x="152" y="36"/>
                </a:lnTo>
                <a:lnTo>
                  <a:pt x="150" y="39"/>
                </a:lnTo>
                <a:lnTo>
                  <a:pt x="147" y="41"/>
                </a:lnTo>
                <a:lnTo>
                  <a:pt x="144" y="43"/>
                </a:lnTo>
                <a:lnTo>
                  <a:pt x="141" y="46"/>
                </a:lnTo>
                <a:lnTo>
                  <a:pt x="137" y="48"/>
                </a:lnTo>
                <a:lnTo>
                  <a:pt x="135" y="50"/>
                </a:lnTo>
                <a:lnTo>
                  <a:pt x="131" y="51"/>
                </a:lnTo>
                <a:lnTo>
                  <a:pt x="128" y="53"/>
                </a:lnTo>
                <a:lnTo>
                  <a:pt x="126" y="55"/>
                </a:lnTo>
                <a:lnTo>
                  <a:pt x="0" y="1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88"/>
          <p:cNvSpPr>
            <a:spLocks/>
          </p:cNvSpPr>
          <p:nvPr/>
        </p:nvSpPr>
        <p:spPr bwMode="auto">
          <a:xfrm>
            <a:off x="1604963" y="3425825"/>
            <a:ext cx="90487" cy="41275"/>
          </a:xfrm>
          <a:custGeom>
            <a:avLst/>
            <a:gdLst>
              <a:gd name="T0" fmla="*/ 2147483647 w 57"/>
              <a:gd name="T1" fmla="*/ 2147483647 h 26"/>
              <a:gd name="T2" fmla="*/ 2147483647 w 57"/>
              <a:gd name="T3" fmla="*/ 2147483647 h 26"/>
              <a:gd name="T4" fmla="*/ 2147483647 w 57"/>
              <a:gd name="T5" fmla="*/ 0 h 26"/>
              <a:gd name="T6" fmla="*/ 0 w 57"/>
              <a:gd name="T7" fmla="*/ 2147483647 h 26"/>
              <a:gd name="T8" fmla="*/ 0 w 57"/>
              <a:gd name="T9" fmla="*/ 2147483647 h 26"/>
              <a:gd name="T10" fmla="*/ 2147483647 w 57"/>
              <a:gd name="T11" fmla="*/ 2147483647 h 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"/>
              <a:gd name="T19" fmla="*/ 0 h 26"/>
              <a:gd name="T20" fmla="*/ 57 w 57"/>
              <a:gd name="T21" fmla="*/ 26 h 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" h="26">
                <a:moveTo>
                  <a:pt x="6" y="26"/>
                </a:moveTo>
                <a:lnTo>
                  <a:pt x="57" y="11"/>
                </a:lnTo>
                <a:lnTo>
                  <a:pt x="25" y="0"/>
                </a:lnTo>
                <a:lnTo>
                  <a:pt x="0" y="4"/>
                </a:lnTo>
                <a:lnTo>
                  <a:pt x="0" y="25"/>
                </a:lnTo>
                <a:lnTo>
                  <a:pt x="6" y="26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89"/>
          <p:cNvSpPr>
            <a:spLocks/>
          </p:cNvSpPr>
          <p:nvPr/>
        </p:nvSpPr>
        <p:spPr bwMode="auto">
          <a:xfrm>
            <a:off x="1365250" y="3251200"/>
            <a:ext cx="50800" cy="195263"/>
          </a:xfrm>
          <a:custGeom>
            <a:avLst/>
            <a:gdLst>
              <a:gd name="T0" fmla="*/ 2147483647 w 32"/>
              <a:gd name="T1" fmla="*/ 2147483647 h 123"/>
              <a:gd name="T2" fmla="*/ 2147483647 w 32"/>
              <a:gd name="T3" fmla="*/ 2147483647 h 123"/>
              <a:gd name="T4" fmla="*/ 2147483647 w 32"/>
              <a:gd name="T5" fmla="*/ 2147483647 h 123"/>
              <a:gd name="T6" fmla="*/ 2147483647 w 32"/>
              <a:gd name="T7" fmla="*/ 2147483647 h 123"/>
              <a:gd name="T8" fmla="*/ 2147483647 w 32"/>
              <a:gd name="T9" fmla="*/ 2147483647 h 123"/>
              <a:gd name="T10" fmla="*/ 2147483647 w 32"/>
              <a:gd name="T11" fmla="*/ 2147483647 h 123"/>
              <a:gd name="T12" fmla="*/ 2147483647 w 32"/>
              <a:gd name="T13" fmla="*/ 2147483647 h 123"/>
              <a:gd name="T14" fmla="*/ 2147483647 w 32"/>
              <a:gd name="T15" fmla="*/ 0 h 123"/>
              <a:gd name="T16" fmla="*/ 2147483647 w 32"/>
              <a:gd name="T17" fmla="*/ 0 h 123"/>
              <a:gd name="T18" fmla="*/ 2147483647 w 32"/>
              <a:gd name="T19" fmla="*/ 0 h 123"/>
              <a:gd name="T20" fmla="*/ 2147483647 w 32"/>
              <a:gd name="T21" fmla="*/ 0 h 123"/>
              <a:gd name="T22" fmla="*/ 2147483647 w 32"/>
              <a:gd name="T23" fmla="*/ 0 h 123"/>
              <a:gd name="T24" fmla="*/ 2147483647 w 32"/>
              <a:gd name="T25" fmla="*/ 0 h 123"/>
              <a:gd name="T26" fmla="*/ 2147483647 w 32"/>
              <a:gd name="T27" fmla="*/ 2147483647 h 123"/>
              <a:gd name="T28" fmla="*/ 2147483647 w 32"/>
              <a:gd name="T29" fmla="*/ 2147483647 h 123"/>
              <a:gd name="T30" fmla="*/ 2147483647 w 32"/>
              <a:gd name="T31" fmla="*/ 2147483647 h 123"/>
              <a:gd name="T32" fmla="*/ 0 w 32"/>
              <a:gd name="T33" fmla="*/ 2147483647 h 123"/>
              <a:gd name="T34" fmla="*/ 0 w 32"/>
              <a:gd name="T35" fmla="*/ 2147483647 h 123"/>
              <a:gd name="T36" fmla="*/ 2147483647 w 32"/>
              <a:gd name="T37" fmla="*/ 2147483647 h 123"/>
              <a:gd name="T38" fmla="*/ 2147483647 w 32"/>
              <a:gd name="T39" fmla="*/ 2147483647 h 123"/>
              <a:gd name="T40" fmla="*/ 2147483647 w 32"/>
              <a:gd name="T41" fmla="*/ 2147483647 h 123"/>
              <a:gd name="T42" fmla="*/ 2147483647 w 32"/>
              <a:gd name="T43" fmla="*/ 2147483647 h 123"/>
              <a:gd name="T44" fmla="*/ 2147483647 w 32"/>
              <a:gd name="T45" fmla="*/ 2147483647 h 123"/>
              <a:gd name="T46" fmla="*/ 2147483647 w 32"/>
              <a:gd name="T47" fmla="*/ 2147483647 h 123"/>
              <a:gd name="T48" fmla="*/ 2147483647 w 32"/>
              <a:gd name="T49" fmla="*/ 2147483647 h 123"/>
              <a:gd name="T50" fmla="*/ 2147483647 w 32"/>
              <a:gd name="T51" fmla="*/ 2147483647 h 123"/>
              <a:gd name="T52" fmla="*/ 2147483647 w 32"/>
              <a:gd name="T53" fmla="*/ 2147483647 h 123"/>
              <a:gd name="T54" fmla="*/ 2147483647 w 32"/>
              <a:gd name="T55" fmla="*/ 2147483647 h 123"/>
              <a:gd name="T56" fmla="*/ 2147483647 w 32"/>
              <a:gd name="T57" fmla="*/ 2147483647 h 123"/>
              <a:gd name="T58" fmla="*/ 2147483647 w 32"/>
              <a:gd name="T59" fmla="*/ 2147483647 h 123"/>
              <a:gd name="T60" fmla="*/ 2147483647 w 32"/>
              <a:gd name="T61" fmla="*/ 2147483647 h 123"/>
              <a:gd name="T62" fmla="*/ 2147483647 w 32"/>
              <a:gd name="T63" fmla="*/ 2147483647 h 123"/>
              <a:gd name="T64" fmla="*/ 2147483647 w 32"/>
              <a:gd name="T65" fmla="*/ 2147483647 h 123"/>
              <a:gd name="T66" fmla="*/ 2147483647 w 32"/>
              <a:gd name="T67" fmla="*/ 2147483647 h 123"/>
              <a:gd name="T68" fmla="*/ 2147483647 w 32"/>
              <a:gd name="T69" fmla="*/ 2147483647 h 12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"/>
              <a:gd name="T106" fmla="*/ 0 h 123"/>
              <a:gd name="T107" fmla="*/ 32 w 32"/>
              <a:gd name="T108" fmla="*/ 123 h 12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" h="123">
                <a:moveTo>
                  <a:pt x="32" y="3"/>
                </a:moveTo>
                <a:lnTo>
                  <a:pt x="32" y="3"/>
                </a:lnTo>
                <a:lnTo>
                  <a:pt x="31" y="3"/>
                </a:lnTo>
                <a:lnTo>
                  <a:pt x="29" y="2"/>
                </a:lnTo>
                <a:lnTo>
                  <a:pt x="27" y="2"/>
                </a:lnTo>
                <a:lnTo>
                  <a:pt x="26" y="2"/>
                </a:ln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  <a:lnTo>
                  <a:pt x="18" y="0"/>
                </a:lnTo>
                <a:lnTo>
                  <a:pt x="14" y="0"/>
                </a:lnTo>
                <a:lnTo>
                  <a:pt x="12" y="0"/>
                </a:lnTo>
                <a:lnTo>
                  <a:pt x="10" y="2"/>
                </a:lnTo>
                <a:lnTo>
                  <a:pt x="6" y="3"/>
                </a:lnTo>
                <a:lnTo>
                  <a:pt x="4" y="4"/>
                </a:lnTo>
                <a:lnTo>
                  <a:pt x="0" y="6"/>
                </a:lnTo>
                <a:lnTo>
                  <a:pt x="0" y="123"/>
                </a:lnTo>
                <a:lnTo>
                  <a:pt x="1" y="123"/>
                </a:lnTo>
                <a:lnTo>
                  <a:pt x="3" y="123"/>
                </a:lnTo>
                <a:lnTo>
                  <a:pt x="4" y="123"/>
                </a:lnTo>
                <a:lnTo>
                  <a:pt x="5" y="123"/>
                </a:lnTo>
                <a:lnTo>
                  <a:pt x="7" y="122"/>
                </a:lnTo>
                <a:lnTo>
                  <a:pt x="8" y="122"/>
                </a:lnTo>
                <a:lnTo>
                  <a:pt x="11" y="122"/>
                </a:lnTo>
                <a:lnTo>
                  <a:pt x="13" y="121"/>
                </a:lnTo>
                <a:lnTo>
                  <a:pt x="15" y="120"/>
                </a:lnTo>
                <a:lnTo>
                  <a:pt x="18" y="120"/>
                </a:lnTo>
                <a:lnTo>
                  <a:pt x="21" y="118"/>
                </a:lnTo>
                <a:lnTo>
                  <a:pt x="24" y="116"/>
                </a:lnTo>
                <a:lnTo>
                  <a:pt x="26" y="115"/>
                </a:lnTo>
                <a:lnTo>
                  <a:pt x="29" y="114"/>
                </a:lnTo>
                <a:lnTo>
                  <a:pt x="32" y="111"/>
                </a:lnTo>
                <a:lnTo>
                  <a:pt x="32" y="3"/>
                </a:lnTo>
                <a:close/>
              </a:path>
            </a:pathLst>
          </a:custGeom>
          <a:solidFill>
            <a:srgbClr val="7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90"/>
          <p:cNvSpPr>
            <a:spLocks/>
          </p:cNvSpPr>
          <p:nvPr/>
        </p:nvSpPr>
        <p:spPr bwMode="auto">
          <a:xfrm>
            <a:off x="1366838" y="3254375"/>
            <a:ext cx="42862" cy="165100"/>
          </a:xfrm>
          <a:custGeom>
            <a:avLst/>
            <a:gdLst>
              <a:gd name="T0" fmla="*/ 2147483647 w 27"/>
              <a:gd name="T1" fmla="*/ 2147483647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0 h 104"/>
              <a:gd name="T14" fmla="*/ 2147483647 w 27"/>
              <a:gd name="T15" fmla="*/ 0 h 104"/>
              <a:gd name="T16" fmla="*/ 2147483647 w 27"/>
              <a:gd name="T17" fmla="*/ 0 h 104"/>
              <a:gd name="T18" fmla="*/ 2147483647 w 27"/>
              <a:gd name="T19" fmla="*/ 0 h 104"/>
              <a:gd name="T20" fmla="*/ 2147483647 w 27"/>
              <a:gd name="T21" fmla="*/ 0 h 104"/>
              <a:gd name="T22" fmla="*/ 2147483647 w 27"/>
              <a:gd name="T23" fmla="*/ 0 h 104"/>
              <a:gd name="T24" fmla="*/ 2147483647 w 27"/>
              <a:gd name="T25" fmla="*/ 0 h 104"/>
              <a:gd name="T26" fmla="*/ 2147483647 w 27"/>
              <a:gd name="T27" fmla="*/ 2147483647 h 104"/>
              <a:gd name="T28" fmla="*/ 2147483647 w 27"/>
              <a:gd name="T29" fmla="*/ 2147483647 h 104"/>
              <a:gd name="T30" fmla="*/ 2147483647 w 27"/>
              <a:gd name="T31" fmla="*/ 2147483647 h 104"/>
              <a:gd name="T32" fmla="*/ 0 w 27"/>
              <a:gd name="T33" fmla="*/ 2147483647 h 104"/>
              <a:gd name="T34" fmla="*/ 0 w 27"/>
              <a:gd name="T35" fmla="*/ 2147483647 h 104"/>
              <a:gd name="T36" fmla="*/ 0 w 27"/>
              <a:gd name="T37" fmla="*/ 2147483647 h 104"/>
              <a:gd name="T38" fmla="*/ 2147483647 w 27"/>
              <a:gd name="T39" fmla="*/ 2147483647 h 104"/>
              <a:gd name="T40" fmla="*/ 2147483647 w 27"/>
              <a:gd name="T41" fmla="*/ 2147483647 h 104"/>
              <a:gd name="T42" fmla="*/ 2147483647 w 27"/>
              <a:gd name="T43" fmla="*/ 2147483647 h 104"/>
              <a:gd name="T44" fmla="*/ 2147483647 w 27"/>
              <a:gd name="T45" fmla="*/ 2147483647 h 104"/>
              <a:gd name="T46" fmla="*/ 2147483647 w 27"/>
              <a:gd name="T47" fmla="*/ 2147483647 h 104"/>
              <a:gd name="T48" fmla="*/ 2147483647 w 27"/>
              <a:gd name="T49" fmla="*/ 2147483647 h 104"/>
              <a:gd name="T50" fmla="*/ 2147483647 w 27"/>
              <a:gd name="T51" fmla="*/ 2147483647 h 104"/>
              <a:gd name="T52" fmla="*/ 2147483647 w 27"/>
              <a:gd name="T53" fmla="*/ 2147483647 h 104"/>
              <a:gd name="T54" fmla="*/ 2147483647 w 27"/>
              <a:gd name="T55" fmla="*/ 2147483647 h 104"/>
              <a:gd name="T56" fmla="*/ 2147483647 w 27"/>
              <a:gd name="T57" fmla="*/ 2147483647 h 104"/>
              <a:gd name="T58" fmla="*/ 2147483647 w 27"/>
              <a:gd name="T59" fmla="*/ 2147483647 h 104"/>
              <a:gd name="T60" fmla="*/ 2147483647 w 27"/>
              <a:gd name="T61" fmla="*/ 2147483647 h 104"/>
              <a:gd name="T62" fmla="*/ 2147483647 w 27"/>
              <a:gd name="T63" fmla="*/ 2147483647 h 104"/>
              <a:gd name="T64" fmla="*/ 2147483647 w 27"/>
              <a:gd name="T65" fmla="*/ 2147483647 h 104"/>
              <a:gd name="T66" fmla="*/ 2147483647 w 27"/>
              <a:gd name="T67" fmla="*/ 2147483647 h 104"/>
              <a:gd name="T68" fmla="*/ 2147483647 w 27"/>
              <a:gd name="T69" fmla="*/ 2147483647 h 10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"/>
              <a:gd name="T106" fmla="*/ 0 h 104"/>
              <a:gd name="T107" fmla="*/ 27 w 27"/>
              <a:gd name="T108" fmla="*/ 104 h 10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" h="104">
                <a:moveTo>
                  <a:pt x="27" y="2"/>
                </a:moveTo>
                <a:lnTo>
                  <a:pt x="27" y="2"/>
                </a:lnTo>
                <a:lnTo>
                  <a:pt x="26" y="2"/>
                </a:lnTo>
                <a:lnTo>
                  <a:pt x="26" y="1"/>
                </a:lnTo>
                <a:lnTo>
                  <a:pt x="25" y="1"/>
                </a:lnTo>
                <a:lnTo>
                  <a:pt x="24" y="1"/>
                </a:lnTo>
                <a:lnTo>
                  <a:pt x="23" y="0"/>
                </a:lnTo>
                <a:lnTo>
                  <a:pt x="20" y="0"/>
                </a:lnTo>
                <a:lnTo>
                  <a:pt x="19" y="0"/>
                </a:lnTo>
                <a:lnTo>
                  <a:pt x="17" y="0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9" y="1"/>
                </a:lnTo>
                <a:lnTo>
                  <a:pt x="5" y="2"/>
                </a:lnTo>
                <a:lnTo>
                  <a:pt x="3" y="3"/>
                </a:lnTo>
                <a:lnTo>
                  <a:pt x="0" y="4"/>
                </a:lnTo>
                <a:lnTo>
                  <a:pt x="0" y="104"/>
                </a:lnTo>
                <a:lnTo>
                  <a:pt x="2" y="104"/>
                </a:lnTo>
                <a:lnTo>
                  <a:pt x="2" y="102"/>
                </a:lnTo>
                <a:lnTo>
                  <a:pt x="3" y="102"/>
                </a:lnTo>
                <a:lnTo>
                  <a:pt x="4" y="102"/>
                </a:lnTo>
                <a:lnTo>
                  <a:pt x="6" y="102"/>
                </a:lnTo>
                <a:lnTo>
                  <a:pt x="7" y="102"/>
                </a:lnTo>
                <a:lnTo>
                  <a:pt x="10" y="101"/>
                </a:lnTo>
                <a:lnTo>
                  <a:pt x="11" y="101"/>
                </a:lnTo>
                <a:lnTo>
                  <a:pt x="13" y="100"/>
                </a:lnTo>
                <a:lnTo>
                  <a:pt x="16" y="99"/>
                </a:lnTo>
                <a:lnTo>
                  <a:pt x="18" y="99"/>
                </a:lnTo>
                <a:lnTo>
                  <a:pt x="20" y="98"/>
                </a:lnTo>
                <a:lnTo>
                  <a:pt x="23" y="96"/>
                </a:lnTo>
                <a:lnTo>
                  <a:pt x="25" y="94"/>
                </a:lnTo>
                <a:lnTo>
                  <a:pt x="27" y="93"/>
                </a:lnTo>
                <a:lnTo>
                  <a:pt x="27" y="2"/>
                </a:lnTo>
                <a:close/>
              </a:path>
            </a:pathLst>
          </a:custGeom>
          <a:solidFill>
            <a:srgbClr val="9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91"/>
          <p:cNvSpPr>
            <a:spLocks/>
          </p:cNvSpPr>
          <p:nvPr/>
        </p:nvSpPr>
        <p:spPr bwMode="auto">
          <a:xfrm>
            <a:off x="1370013" y="3255963"/>
            <a:ext cx="34925" cy="133350"/>
          </a:xfrm>
          <a:custGeom>
            <a:avLst/>
            <a:gdLst>
              <a:gd name="T0" fmla="*/ 2147483647 w 22"/>
              <a:gd name="T1" fmla="*/ 2147483647 h 84"/>
              <a:gd name="T2" fmla="*/ 2147483647 w 22"/>
              <a:gd name="T3" fmla="*/ 2147483647 h 84"/>
              <a:gd name="T4" fmla="*/ 2147483647 w 22"/>
              <a:gd name="T5" fmla="*/ 2147483647 h 84"/>
              <a:gd name="T6" fmla="*/ 2147483647 w 22"/>
              <a:gd name="T7" fmla="*/ 2147483647 h 84"/>
              <a:gd name="T8" fmla="*/ 2147483647 w 22"/>
              <a:gd name="T9" fmla="*/ 2147483647 h 84"/>
              <a:gd name="T10" fmla="*/ 2147483647 w 22"/>
              <a:gd name="T11" fmla="*/ 0 h 84"/>
              <a:gd name="T12" fmla="*/ 2147483647 w 22"/>
              <a:gd name="T13" fmla="*/ 0 h 84"/>
              <a:gd name="T14" fmla="*/ 2147483647 w 22"/>
              <a:gd name="T15" fmla="*/ 0 h 84"/>
              <a:gd name="T16" fmla="*/ 2147483647 w 22"/>
              <a:gd name="T17" fmla="*/ 0 h 84"/>
              <a:gd name="T18" fmla="*/ 2147483647 w 22"/>
              <a:gd name="T19" fmla="*/ 0 h 84"/>
              <a:gd name="T20" fmla="*/ 2147483647 w 22"/>
              <a:gd name="T21" fmla="*/ 0 h 84"/>
              <a:gd name="T22" fmla="*/ 2147483647 w 22"/>
              <a:gd name="T23" fmla="*/ 0 h 84"/>
              <a:gd name="T24" fmla="*/ 2147483647 w 22"/>
              <a:gd name="T25" fmla="*/ 0 h 84"/>
              <a:gd name="T26" fmla="*/ 2147483647 w 22"/>
              <a:gd name="T27" fmla="*/ 0 h 84"/>
              <a:gd name="T28" fmla="*/ 2147483647 w 22"/>
              <a:gd name="T29" fmla="*/ 2147483647 h 84"/>
              <a:gd name="T30" fmla="*/ 2147483647 w 22"/>
              <a:gd name="T31" fmla="*/ 2147483647 h 84"/>
              <a:gd name="T32" fmla="*/ 0 w 22"/>
              <a:gd name="T33" fmla="*/ 2147483647 h 84"/>
              <a:gd name="T34" fmla="*/ 0 w 22"/>
              <a:gd name="T35" fmla="*/ 2147483647 h 84"/>
              <a:gd name="T36" fmla="*/ 0 w 22"/>
              <a:gd name="T37" fmla="*/ 2147483647 h 84"/>
              <a:gd name="T38" fmla="*/ 0 w 22"/>
              <a:gd name="T39" fmla="*/ 2147483647 h 84"/>
              <a:gd name="T40" fmla="*/ 2147483647 w 22"/>
              <a:gd name="T41" fmla="*/ 2147483647 h 84"/>
              <a:gd name="T42" fmla="*/ 2147483647 w 22"/>
              <a:gd name="T43" fmla="*/ 2147483647 h 84"/>
              <a:gd name="T44" fmla="*/ 2147483647 w 22"/>
              <a:gd name="T45" fmla="*/ 2147483647 h 84"/>
              <a:gd name="T46" fmla="*/ 2147483647 w 22"/>
              <a:gd name="T47" fmla="*/ 2147483647 h 84"/>
              <a:gd name="T48" fmla="*/ 2147483647 w 22"/>
              <a:gd name="T49" fmla="*/ 2147483647 h 84"/>
              <a:gd name="T50" fmla="*/ 2147483647 w 22"/>
              <a:gd name="T51" fmla="*/ 2147483647 h 84"/>
              <a:gd name="T52" fmla="*/ 2147483647 w 22"/>
              <a:gd name="T53" fmla="*/ 2147483647 h 84"/>
              <a:gd name="T54" fmla="*/ 2147483647 w 22"/>
              <a:gd name="T55" fmla="*/ 2147483647 h 84"/>
              <a:gd name="T56" fmla="*/ 2147483647 w 22"/>
              <a:gd name="T57" fmla="*/ 2147483647 h 84"/>
              <a:gd name="T58" fmla="*/ 2147483647 w 22"/>
              <a:gd name="T59" fmla="*/ 2147483647 h 84"/>
              <a:gd name="T60" fmla="*/ 2147483647 w 22"/>
              <a:gd name="T61" fmla="*/ 2147483647 h 84"/>
              <a:gd name="T62" fmla="*/ 2147483647 w 22"/>
              <a:gd name="T63" fmla="*/ 2147483647 h 84"/>
              <a:gd name="T64" fmla="*/ 2147483647 w 22"/>
              <a:gd name="T65" fmla="*/ 2147483647 h 84"/>
              <a:gd name="T66" fmla="*/ 2147483647 w 22"/>
              <a:gd name="T67" fmla="*/ 2147483647 h 84"/>
              <a:gd name="T68" fmla="*/ 2147483647 w 22"/>
              <a:gd name="T69" fmla="*/ 2147483647 h 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"/>
              <a:gd name="T106" fmla="*/ 0 h 84"/>
              <a:gd name="T107" fmla="*/ 22 w 22"/>
              <a:gd name="T108" fmla="*/ 84 h 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" h="84">
                <a:moveTo>
                  <a:pt x="22" y="1"/>
                </a:moveTo>
                <a:lnTo>
                  <a:pt x="22" y="1"/>
                </a:lnTo>
                <a:lnTo>
                  <a:pt x="21" y="1"/>
                </a:lnTo>
                <a:lnTo>
                  <a:pt x="19" y="1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5" y="0"/>
                </a:lnTo>
                <a:lnTo>
                  <a:pt x="14" y="0"/>
                </a:lnTo>
                <a:lnTo>
                  <a:pt x="11" y="0"/>
                </a:lnTo>
                <a:lnTo>
                  <a:pt x="9" y="0"/>
                </a:lnTo>
                <a:lnTo>
                  <a:pt x="8" y="0"/>
                </a:lnTo>
                <a:lnTo>
                  <a:pt x="5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84"/>
                </a:lnTo>
                <a:lnTo>
                  <a:pt x="1" y="84"/>
                </a:lnTo>
                <a:lnTo>
                  <a:pt x="2" y="84"/>
                </a:lnTo>
                <a:lnTo>
                  <a:pt x="3" y="84"/>
                </a:lnTo>
                <a:lnTo>
                  <a:pt x="4" y="83"/>
                </a:lnTo>
                <a:lnTo>
                  <a:pt x="5" y="83"/>
                </a:lnTo>
                <a:lnTo>
                  <a:pt x="7" y="83"/>
                </a:lnTo>
                <a:lnTo>
                  <a:pt x="9" y="81"/>
                </a:lnTo>
                <a:lnTo>
                  <a:pt x="10" y="81"/>
                </a:lnTo>
                <a:lnTo>
                  <a:pt x="12" y="80"/>
                </a:lnTo>
                <a:lnTo>
                  <a:pt x="14" y="80"/>
                </a:lnTo>
                <a:lnTo>
                  <a:pt x="16" y="79"/>
                </a:lnTo>
                <a:lnTo>
                  <a:pt x="18" y="78"/>
                </a:lnTo>
                <a:lnTo>
                  <a:pt x="19" y="77"/>
                </a:lnTo>
                <a:lnTo>
                  <a:pt x="22" y="76"/>
                </a:lnTo>
                <a:lnTo>
                  <a:pt x="22" y="1"/>
                </a:lnTo>
                <a:close/>
              </a:path>
            </a:pathLst>
          </a:custGeom>
          <a:solidFill>
            <a:srgbClr val="A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92"/>
          <p:cNvSpPr>
            <a:spLocks/>
          </p:cNvSpPr>
          <p:nvPr/>
        </p:nvSpPr>
        <p:spPr bwMode="auto">
          <a:xfrm>
            <a:off x="1371600" y="3255963"/>
            <a:ext cx="26988" cy="103187"/>
          </a:xfrm>
          <a:custGeom>
            <a:avLst/>
            <a:gdLst>
              <a:gd name="T0" fmla="*/ 2147483647 w 17"/>
              <a:gd name="T1" fmla="*/ 2147483647 h 65"/>
              <a:gd name="T2" fmla="*/ 2147483647 w 17"/>
              <a:gd name="T3" fmla="*/ 2147483647 h 65"/>
              <a:gd name="T4" fmla="*/ 2147483647 w 17"/>
              <a:gd name="T5" fmla="*/ 2147483647 h 65"/>
              <a:gd name="T6" fmla="*/ 2147483647 w 17"/>
              <a:gd name="T7" fmla="*/ 2147483647 h 65"/>
              <a:gd name="T8" fmla="*/ 2147483647 w 17"/>
              <a:gd name="T9" fmla="*/ 2147483647 h 65"/>
              <a:gd name="T10" fmla="*/ 2147483647 w 17"/>
              <a:gd name="T11" fmla="*/ 0 h 65"/>
              <a:gd name="T12" fmla="*/ 2147483647 w 17"/>
              <a:gd name="T13" fmla="*/ 2147483647 h 65"/>
              <a:gd name="T14" fmla="*/ 2147483647 w 17"/>
              <a:gd name="T15" fmla="*/ 2147483647 h 65"/>
              <a:gd name="T16" fmla="*/ 0 w 17"/>
              <a:gd name="T17" fmla="*/ 2147483647 h 65"/>
              <a:gd name="T18" fmla="*/ 0 w 17"/>
              <a:gd name="T19" fmla="*/ 2147483647 h 65"/>
              <a:gd name="T20" fmla="*/ 0 w 17"/>
              <a:gd name="T21" fmla="*/ 2147483647 h 65"/>
              <a:gd name="T22" fmla="*/ 2147483647 w 17"/>
              <a:gd name="T23" fmla="*/ 2147483647 h 65"/>
              <a:gd name="T24" fmla="*/ 2147483647 w 17"/>
              <a:gd name="T25" fmla="*/ 2147483647 h 65"/>
              <a:gd name="T26" fmla="*/ 2147483647 w 17"/>
              <a:gd name="T27" fmla="*/ 2147483647 h 65"/>
              <a:gd name="T28" fmla="*/ 2147483647 w 17"/>
              <a:gd name="T29" fmla="*/ 2147483647 h 65"/>
              <a:gd name="T30" fmla="*/ 2147483647 w 17"/>
              <a:gd name="T31" fmla="*/ 2147483647 h 65"/>
              <a:gd name="T32" fmla="*/ 2147483647 w 17"/>
              <a:gd name="T33" fmla="*/ 2147483647 h 65"/>
              <a:gd name="T34" fmla="*/ 2147483647 w 17"/>
              <a:gd name="T35" fmla="*/ 2147483647 h 65"/>
              <a:gd name="T36" fmla="*/ 2147483647 w 17"/>
              <a:gd name="T37" fmla="*/ 2147483647 h 6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7"/>
              <a:gd name="T58" fmla="*/ 0 h 65"/>
              <a:gd name="T59" fmla="*/ 17 w 17"/>
              <a:gd name="T60" fmla="*/ 65 h 6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7" h="65">
                <a:moveTo>
                  <a:pt x="17" y="2"/>
                </a:moveTo>
                <a:lnTo>
                  <a:pt x="17" y="2"/>
                </a:lnTo>
                <a:lnTo>
                  <a:pt x="16" y="1"/>
                </a:lnTo>
                <a:lnTo>
                  <a:pt x="14" y="1"/>
                </a:lnTo>
                <a:lnTo>
                  <a:pt x="11" y="1"/>
                </a:lnTo>
                <a:lnTo>
                  <a:pt x="9" y="0"/>
                </a:lnTo>
                <a:lnTo>
                  <a:pt x="6" y="1"/>
                </a:lnTo>
                <a:lnTo>
                  <a:pt x="2" y="2"/>
                </a:lnTo>
                <a:lnTo>
                  <a:pt x="0" y="3"/>
                </a:lnTo>
                <a:lnTo>
                  <a:pt x="0" y="65"/>
                </a:lnTo>
                <a:lnTo>
                  <a:pt x="1" y="65"/>
                </a:lnTo>
                <a:lnTo>
                  <a:pt x="3" y="65"/>
                </a:lnTo>
                <a:lnTo>
                  <a:pt x="6" y="64"/>
                </a:lnTo>
                <a:lnTo>
                  <a:pt x="8" y="64"/>
                </a:lnTo>
                <a:lnTo>
                  <a:pt x="11" y="63"/>
                </a:lnTo>
                <a:lnTo>
                  <a:pt x="14" y="60"/>
                </a:lnTo>
                <a:lnTo>
                  <a:pt x="17" y="58"/>
                </a:lnTo>
                <a:lnTo>
                  <a:pt x="17" y="2"/>
                </a:lnTo>
                <a:close/>
              </a:path>
            </a:pathLst>
          </a:custGeom>
          <a:solidFill>
            <a:srgbClr val="BC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93"/>
          <p:cNvSpPr>
            <a:spLocks/>
          </p:cNvSpPr>
          <p:nvPr/>
        </p:nvSpPr>
        <p:spPr bwMode="auto">
          <a:xfrm>
            <a:off x="1371600" y="3257550"/>
            <a:ext cx="22225" cy="74613"/>
          </a:xfrm>
          <a:custGeom>
            <a:avLst/>
            <a:gdLst>
              <a:gd name="T0" fmla="*/ 2147483647 w 14"/>
              <a:gd name="T1" fmla="*/ 2147483647 h 47"/>
              <a:gd name="T2" fmla="*/ 2147483647 w 14"/>
              <a:gd name="T3" fmla="*/ 2147483647 h 47"/>
              <a:gd name="T4" fmla="*/ 2147483647 w 14"/>
              <a:gd name="T5" fmla="*/ 2147483647 h 47"/>
              <a:gd name="T6" fmla="*/ 2147483647 w 14"/>
              <a:gd name="T7" fmla="*/ 2147483647 h 47"/>
              <a:gd name="T8" fmla="*/ 2147483647 w 14"/>
              <a:gd name="T9" fmla="*/ 0 h 47"/>
              <a:gd name="T10" fmla="*/ 2147483647 w 14"/>
              <a:gd name="T11" fmla="*/ 0 h 47"/>
              <a:gd name="T12" fmla="*/ 2147483647 w 14"/>
              <a:gd name="T13" fmla="*/ 2147483647 h 47"/>
              <a:gd name="T14" fmla="*/ 2147483647 w 14"/>
              <a:gd name="T15" fmla="*/ 2147483647 h 47"/>
              <a:gd name="T16" fmla="*/ 0 w 14"/>
              <a:gd name="T17" fmla="*/ 2147483647 h 47"/>
              <a:gd name="T18" fmla="*/ 0 w 14"/>
              <a:gd name="T19" fmla="*/ 2147483647 h 47"/>
              <a:gd name="T20" fmla="*/ 2147483647 w 14"/>
              <a:gd name="T21" fmla="*/ 2147483647 h 47"/>
              <a:gd name="T22" fmla="*/ 2147483647 w 14"/>
              <a:gd name="T23" fmla="*/ 2147483647 h 47"/>
              <a:gd name="T24" fmla="*/ 2147483647 w 14"/>
              <a:gd name="T25" fmla="*/ 2147483647 h 47"/>
              <a:gd name="T26" fmla="*/ 2147483647 w 14"/>
              <a:gd name="T27" fmla="*/ 2147483647 h 47"/>
              <a:gd name="T28" fmla="*/ 2147483647 w 14"/>
              <a:gd name="T29" fmla="*/ 2147483647 h 47"/>
              <a:gd name="T30" fmla="*/ 2147483647 w 14"/>
              <a:gd name="T31" fmla="*/ 2147483647 h 47"/>
              <a:gd name="T32" fmla="*/ 2147483647 w 14"/>
              <a:gd name="T33" fmla="*/ 2147483647 h 47"/>
              <a:gd name="T34" fmla="*/ 2147483647 w 14"/>
              <a:gd name="T35" fmla="*/ 2147483647 h 47"/>
              <a:gd name="T36" fmla="*/ 2147483647 w 14"/>
              <a:gd name="T37" fmla="*/ 2147483647 h 4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47"/>
              <a:gd name="T59" fmla="*/ 14 w 14"/>
              <a:gd name="T60" fmla="*/ 47 h 4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47">
                <a:moveTo>
                  <a:pt x="14" y="1"/>
                </a:moveTo>
                <a:lnTo>
                  <a:pt x="14" y="1"/>
                </a:lnTo>
                <a:lnTo>
                  <a:pt x="13" y="1"/>
                </a:lnTo>
                <a:lnTo>
                  <a:pt x="11" y="1"/>
                </a:lnTo>
                <a:lnTo>
                  <a:pt x="9" y="0"/>
                </a:lnTo>
                <a:lnTo>
                  <a:pt x="8" y="0"/>
                </a:lnTo>
                <a:lnTo>
                  <a:pt x="6" y="1"/>
                </a:lnTo>
                <a:lnTo>
                  <a:pt x="2" y="1"/>
                </a:lnTo>
                <a:lnTo>
                  <a:pt x="0" y="3"/>
                </a:lnTo>
                <a:lnTo>
                  <a:pt x="0" y="47"/>
                </a:lnTo>
                <a:lnTo>
                  <a:pt x="1" y="47"/>
                </a:lnTo>
                <a:lnTo>
                  <a:pt x="1" y="45"/>
                </a:lnTo>
                <a:lnTo>
                  <a:pt x="3" y="45"/>
                </a:lnTo>
                <a:lnTo>
                  <a:pt x="4" y="45"/>
                </a:lnTo>
                <a:lnTo>
                  <a:pt x="7" y="44"/>
                </a:lnTo>
                <a:lnTo>
                  <a:pt x="9" y="44"/>
                </a:lnTo>
                <a:lnTo>
                  <a:pt x="11" y="43"/>
                </a:lnTo>
                <a:lnTo>
                  <a:pt x="14" y="41"/>
                </a:lnTo>
                <a:lnTo>
                  <a:pt x="14" y="1"/>
                </a:lnTo>
                <a:close/>
              </a:path>
            </a:pathLst>
          </a:custGeom>
          <a:solidFill>
            <a:srgbClr val="D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94"/>
          <p:cNvSpPr>
            <a:spLocks/>
          </p:cNvSpPr>
          <p:nvPr/>
        </p:nvSpPr>
        <p:spPr bwMode="auto">
          <a:xfrm>
            <a:off x="1373188" y="3259138"/>
            <a:ext cx="14287" cy="42862"/>
          </a:xfrm>
          <a:custGeom>
            <a:avLst/>
            <a:gdLst>
              <a:gd name="T0" fmla="*/ 2147483647 w 9"/>
              <a:gd name="T1" fmla="*/ 2147483647 h 27"/>
              <a:gd name="T2" fmla="*/ 2147483647 w 9"/>
              <a:gd name="T3" fmla="*/ 2147483647 h 27"/>
              <a:gd name="T4" fmla="*/ 2147483647 w 9"/>
              <a:gd name="T5" fmla="*/ 2147483647 h 27"/>
              <a:gd name="T6" fmla="*/ 2147483647 w 9"/>
              <a:gd name="T7" fmla="*/ 2147483647 h 27"/>
              <a:gd name="T8" fmla="*/ 2147483647 w 9"/>
              <a:gd name="T9" fmla="*/ 0 h 27"/>
              <a:gd name="T10" fmla="*/ 2147483647 w 9"/>
              <a:gd name="T11" fmla="*/ 0 h 27"/>
              <a:gd name="T12" fmla="*/ 2147483647 w 9"/>
              <a:gd name="T13" fmla="*/ 0 h 27"/>
              <a:gd name="T14" fmla="*/ 2147483647 w 9"/>
              <a:gd name="T15" fmla="*/ 2147483647 h 27"/>
              <a:gd name="T16" fmla="*/ 0 w 9"/>
              <a:gd name="T17" fmla="*/ 2147483647 h 27"/>
              <a:gd name="T18" fmla="*/ 0 w 9"/>
              <a:gd name="T19" fmla="*/ 2147483647 h 27"/>
              <a:gd name="T20" fmla="*/ 0 w 9"/>
              <a:gd name="T21" fmla="*/ 2147483647 h 27"/>
              <a:gd name="T22" fmla="*/ 2147483647 w 9"/>
              <a:gd name="T23" fmla="*/ 2147483647 h 27"/>
              <a:gd name="T24" fmla="*/ 2147483647 w 9"/>
              <a:gd name="T25" fmla="*/ 2147483647 h 27"/>
              <a:gd name="T26" fmla="*/ 2147483647 w 9"/>
              <a:gd name="T27" fmla="*/ 2147483647 h 27"/>
              <a:gd name="T28" fmla="*/ 2147483647 w 9"/>
              <a:gd name="T29" fmla="*/ 2147483647 h 27"/>
              <a:gd name="T30" fmla="*/ 2147483647 w 9"/>
              <a:gd name="T31" fmla="*/ 2147483647 h 27"/>
              <a:gd name="T32" fmla="*/ 2147483647 w 9"/>
              <a:gd name="T33" fmla="*/ 2147483647 h 27"/>
              <a:gd name="T34" fmla="*/ 2147483647 w 9"/>
              <a:gd name="T35" fmla="*/ 2147483647 h 27"/>
              <a:gd name="T36" fmla="*/ 2147483647 w 9"/>
              <a:gd name="T37" fmla="*/ 2147483647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27"/>
              <a:gd name="T59" fmla="*/ 9 w 9"/>
              <a:gd name="T60" fmla="*/ 27 h 2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27">
                <a:moveTo>
                  <a:pt x="9" y="1"/>
                </a:moveTo>
                <a:lnTo>
                  <a:pt x="9" y="1"/>
                </a:lnTo>
                <a:lnTo>
                  <a:pt x="8" y="1"/>
                </a:lnTo>
                <a:lnTo>
                  <a:pt x="7" y="1"/>
                </a:lnTo>
                <a:lnTo>
                  <a:pt x="6" y="0"/>
                </a:lnTo>
                <a:lnTo>
                  <a:pt x="5" y="0"/>
                </a:lnTo>
                <a:lnTo>
                  <a:pt x="3" y="0"/>
                </a:lnTo>
                <a:lnTo>
                  <a:pt x="1" y="1"/>
                </a:lnTo>
                <a:lnTo>
                  <a:pt x="0" y="2"/>
                </a:lnTo>
                <a:lnTo>
                  <a:pt x="0" y="27"/>
                </a:lnTo>
                <a:lnTo>
                  <a:pt x="1" y="27"/>
                </a:lnTo>
                <a:lnTo>
                  <a:pt x="2" y="27"/>
                </a:lnTo>
                <a:lnTo>
                  <a:pt x="3" y="27"/>
                </a:lnTo>
                <a:lnTo>
                  <a:pt x="5" y="26"/>
                </a:lnTo>
                <a:lnTo>
                  <a:pt x="6" y="26"/>
                </a:lnTo>
                <a:lnTo>
                  <a:pt x="8" y="25"/>
                </a:lnTo>
                <a:lnTo>
                  <a:pt x="9" y="23"/>
                </a:lnTo>
                <a:lnTo>
                  <a:pt x="9" y="1"/>
                </a:lnTo>
                <a:close/>
              </a:path>
            </a:pathLst>
          </a:custGeom>
          <a:solidFill>
            <a:srgbClr val="E5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95"/>
          <p:cNvSpPr>
            <a:spLocks/>
          </p:cNvSpPr>
          <p:nvPr/>
        </p:nvSpPr>
        <p:spPr bwMode="auto">
          <a:xfrm>
            <a:off x="1549400" y="3381375"/>
            <a:ext cx="22225" cy="20638"/>
          </a:xfrm>
          <a:custGeom>
            <a:avLst/>
            <a:gdLst>
              <a:gd name="T0" fmla="*/ 2147483647 w 14"/>
              <a:gd name="T1" fmla="*/ 2147483647 h 13"/>
              <a:gd name="T2" fmla="*/ 2147483647 w 14"/>
              <a:gd name="T3" fmla="*/ 2147483647 h 13"/>
              <a:gd name="T4" fmla="*/ 2147483647 w 14"/>
              <a:gd name="T5" fmla="*/ 2147483647 h 13"/>
              <a:gd name="T6" fmla="*/ 2147483647 w 14"/>
              <a:gd name="T7" fmla="*/ 2147483647 h 13"/>
              <a:gd name="T8" fmla="*/ 2147483647 w 14"/>
              <a:gd name="T9" fmla="*/ 2147483647 h 13"/>
              <a:gd name="T10" fmla="*/ 2147483647 w 14"/>
              <a:gd name="T11" fmla="*/ 2147483647 h 13"/>
              <a:gd name="T12" fmla="*/ 2147483647 w 14"/>
              <a:gd name="T13" fmla="*/ 2147483647 h 13"/>
              <a:gd name="T14" fmla="*/ 2147483647 w 14"/>
              <a:gd name="T15" fmla="*/ 2147483647 h 13"/>
              <a:gd name="T16" fmla="*/ 2147483647 w 14"/>
              <a:gd name="T17" fmla="*/ 2147483647 h 13"/>
              <a:gd name="T18" fmla="*/ 2147483647 w 14"/>
              <a:gd name="T19" fmla="*/ 2147483647 h 13"/>
              <a:gd name="T20" fmla="*/ 2147483647 w 14"/>
              <a:gd name="T21" fmla="*/ 2147483647 h 13"/>
              <a:gd name="T22" fmla="*/ 2147483647 w 14"/>
              <a:gd name="T23" fmla="*/ 2147483647 h 13"/>
              <a:gd name="T24" fmla="*/ 2147483647 w 14"/>
              <a:gd name="T25" fmla="*/ 2147483647 h 13"/>
              <a:gd name="T26" fmla="*/ 2147483647 w 14"/>
              <a:gd name="T27" fmla="*/ 0 h 13"/>
              <a:gd name="T28" fmla="*/ 2147483647 w 14"/>
              <a:gd name="T29" fmla="*/ 0 h 13"/>
              <a:gd name="T30" fmla="*/ 2147483647 w 14"/>
              <a:gd name="T31" fmla="*/ 0 h 13"/>
              <a:gd name="T32" fmla="*/ 2147483647 w 14"/>
              <a:gd name="T33" fmla="*/ 0 h 13"/>
              <a:gd name="T34" fmla="*/ 2147483647 w 14"/>
              <a:gd name="T35" fmla="*/ 0 h 13"/>
              <a:gd name="T36" fmla="*/ 2147483647 w 14"/>
              <a:gd name="T37" fmla="*/ 0 h 13"/>
              <a:gd name="T38" fmla="*/ 2147483647 w 14"/>
              <a:gd name="T39" fmla="*/ 0 h 13"/>
              <a:gd name="T40" fmla="*/ 2147483647 w 14"/>
              <a:gd name="T41" fmla="*/ 2147483647 h 13"/>
              <a:gd name="T42" fmla="*/ 2147483647 w 14"/>
              <a:gd name="T43" fmla="*/ 2147483647 h 13"/>
              <a:gd name="T44" fmla="*/ 2147483647 w 14"/>
              <a:gd name="T45" fmla="*/ 2147483647 h 13"/>
              <a:gd name="T46" fmla="*/ 0 w 14"/>
              <a:gd name="T47" fmla="*/ 2147483647 h 13"/>
              <a:gd name="T48" fmla="*/ 0 w 14"/>
              <a:gd name="T49" fmla="*/ 2147483647 h 13"/>
              <a:gd name="T50" fmla="*/ 0 w 14"/>
              <a:gd name="T51" fmla="*/ 2147483647 h 13"/>
              <a:gd name="T52" fmla="*/ 2147483647 w 14"/>
              <a:gd name="T53" fmla="*/ 2147483647 h 13"/>
              <a:gd name="T54" fmla="*/ 2147483647 w 14"/>
              <a:gd name="T55" fmla="*/ 2147483647 h 13"/>
              <a:gd name="T56" fmla="*/ 2147483647 w 14"/>
              <a:gd name="T57" fmla="*/ 2147483647 h 13"/>
              <a:gd name="T58" fmla="*/ 2147483647 w 14"/>
              <a:gd name="T59" fmla="*/ 2147483647 h 13"/>
              <a:gd name="T60" fmla="*/ 2147483647 w 14"/>
              <a:gd name="T61" fmla="*/ 2147483647 h 13"/>
              <a:gd name="T62" fmla="*/ 2147483647 w 14"/>
              <a:gd name="T63" fmla="*/ 2147483647 h 13"/>
              <a:gd name="T64" fmla="*/ 2147483647 w 14"/>
              <a:gd name="T65" fmla="*/ 2147483647 h 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"/>
              <a:gd name="T100" fmla="*/ 0 h 13"/>
              <a:gd name="T101" fmla="*/ 14 w 14"/>
              <a:gd name="T102" fmla="*/ 13 h 1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" h="13">
                <a:moveTo>
                  <a:pt x="7" y="13"/>
                </a:moveTo>
                <a:lnTo>
                  <a:pt x="8" y="13"/>
                </a:lnTo>
                <a:lnTo>
                  <a:pt x="9" y="13"/>
                </a:lnTo>
                <a:lnTo>
                  <a:pt x="10" y="12"/>
                </a:lnTo>
                <a:lnTo>
                  <a:pt x="11" y="11"/>
                </a:lnTo>
                <a:lnTo>
                  <a:pt x="13" y="11"/>
                </a:lnTo>
                <a:lnTo>
                  <a:pt x="13" y="9"/>
                </a:lnTo>
                <a:lnTo>
                  <a:pt x="14" y="7"/>
                </a:lnTo>
                <a:lnTo>
                  <a:pt x="14" y="6"/>
                </a:lnTo>
                <a:lnTo>
                  <a:pt x="14" y="5"/>
                </a:lnTo>
                <a:lnTo>
                  <a:pt x="13" y="4"/>
                </a:lnTo>
                <a:lnTo>
                  <a:pt x="13" y="2"/>
                </a:lnTo>
                <a:lnTo>
                  <a:pt x="11" y="1"/>
                </a:lnTo>
                <a:lnTo>
                  <a:pt x="10" y="0"/>
                </a:lnTo>
                <a:lnTo>
                  <a:pt x="9" y="0"/>
                </a:lnTo>
                <a:lnTo>
                  <a:pt x="8" y="0"/>
                </a:lnTo>
                <a:lnTo>
                  <a:pt x="7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7"/>
                </a:lnTo>
                <a:lnTo>
                  <a:pt x="1" y="9"/>
                </a:lnTo>
                <a:lnTo>
                  <a:pt x="1" y="11"/>
                </a:lnTo>
                <a:lnTo>
                  <a:pt x="2" y="11"/>
                </a:lnTo>
                <a:lnTo>
                  <a:pt x="3" y="12"/>
                </a:lnTo>
                <a:lnTo>
                  <a:pt x="4" y="13"/>
                </a:lnTo>
                <a:lnTo>
                  <a:pt x="6" y="13"/>
                </a:lnTo>
                <a:lnTo>
                  <a:pt x="7" y="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96"/>
          <p:cNvSpPr>
            <a:spLocks/>
          </p:cNvSpPr>
          <p:nvPr/>
        </p:nvSpPr>
        <p:spPr bwMode="auto">
          <a:xfrm>
            <a:off x="1484313" y="3381375"/>
            <a:ext cx="11112" cy="11113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2147483647 h 7"/>
              <a:gd name="T4" fmla="*/ 2147483647 w 7"/>
              <a:gd name="T5" fmla="*/ 2147483647 h 7"/>
              <a:gd name="T6" fmla="*/ 2147483647 w 7"/>
              <a:gd name="T7" fmla="*/ 2147483647 h 7"/>
              <a:gd name="T8" fmla="*/ 2147483647 w 7"/>
              <a:gd name="T9" fmla="*/ 2147483647 h 7"/>
              <a:gd name="T10" fmla="*/ 2147483647 w 7"/>
              <a:gd name="T11" fmla="*/ 2147483647 h 7"/>
              <a:gd name="T12" fmla="*/ 2147483647 w 7"/>
              <a:gd name="T13" fmla="*/ 2147483647 h 7"/>
              <a:gd name="T14" fmla="*/ 2147483647 w 7"/>
              <a:gd name="T15" fmla="*/ 0 h 7"/>
              <a:gd name="T16" fmla="*/ 2147483647 w 7"/>
              <a:gd name="T17" fmla="*/ 0 h 7"/>
              <a:gd name="T18" fmla="*/ 2147483647 w 7"/>
              <a:gd name="T19" fmla="*/ 0 h 7"/>
              <a:gd name="T20" fmla="*/ 2147483647 w 7"/>
              <a:gd name="T21" fmla="*/ 2147483647 h 7"/>
              <a:gd name="T22" fmla="*/ 0 w 7"/>
              <a:gd name="T23" fmla="*/ 2147483647 h 7"/>
              <a:gd name="T24" fmla="*/ 0 w 7"/>
              <a:gd name="T25" fmla="*/ 2147483647 h 7"/>
              <a:gd name="T26" fmla="*/ 0 w 7"/>
              <a:gd name="T27" fmla="*/ 2147483647 h 7"/>
              <a:gd name="T28" fmla="*/ 2147483647 w 7"/>
              <a:gd name="T29" fmla="*/ 2147483647 h 7"/>
              <a:gd name="T30" fmla="*/ 2147483647 w 7"/>
              <a:gd name="T31" fmla="*/ 2147483647 h 7"/>
              <a:gd name="T32" fmla="*/ 2147483647 w 7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"/>
              <a:gd name="T52" fmla="*/ 0 h 7"/>
              <a:gd name="T53" fmla="*/ 7 w 7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" h="7">
                <a:moveTo>
                  <a:pt x="3" y="7"/>
                </a:moveTo>
                <a:lnTo>
                  <a:pt x="5" y="6"/>
                </a:lnTo>
                <a:lnTo>
                  <a:pt x="6" y="6"/>
                </a:lnTo>
                <a:lnTo>
                  <a:pt x="6" y="5"/>
                </a:lnTo>
                <a:lnTo>
                  <a:pt x="7" y="4"/>
                </a:lnTo>
                <a:lnTo>
                  <a:pt x="6" y="1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1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6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97"/>
          <p:cNvSpPr>
            <a:spLocks/>
          </p:cNvSpPr>
          <p:nvPr/>
        </p:nvSpPr>
        <p:spPr bwMode="auto">
          <a:xfrm>
            <a:off x="1503363" y="3381375"/>
            <a:ext cx="7937" cy="11113"/>
          </a:xfrm>
          <a:custGeom>
            <a:avLst/>
            <a:gdLst>
              <a:gd name="T0" fmla="*/ 2147483647 w 5"/>
              <a:gd name="T1" fmla="*/ 2147483647 h 7"/>
              <a:gd name="T2" fmla="*/ 2147483647 w 5"/>
              <a:gd name="T3" fmla="*/ 2147483647 h 7"/>
              <a:gd name="T4" fmla="*/ 2147483647 w 5"/>
              <a:gd name="T5" fmla="*/ 2147483647 h 7"/>
              <a:gd name="T6" fmla="*/ 2147483647 w 5"/>
              <a:gd name="T7" fmla="*/ 2147483647 h 7"/>
              <a:gd name="T8" fmla="*/ 2147483647 w 5"/>
              <a:gd name="T9" fmla="*/ 2147483647 h 7"/>
              <a:gd name="T10" fmla="*/ 2147483647 w 5"/>
              <a:gd name="T11" fmla="*/ 2147483647 h 7"/>
              <a:gd name="T12" fmla="*/ 2147483647 w 5"/>
              <a:gd name="T13" fmla="*/ 2147483647 h 7"/>
              <a:gd name="T14" fmla="*/ 2147483647 w 5"/>
              <a:gd name="T15" fmla="*/ 0 h 7"/>
              <a:gd name="T16" fmla="*/ 2147483647 w 5"/>
              <a:gd name="T17" fmla="*/ 0 h 7"/>
              <a:gd name="T18" fmla="*/ 2147483647 w 5"/>
              <a:gd name="T19" fmla="*/ 0 h 7"/>
              <a:gd name="T20" fmla="*/ 2147483647 w 5"/>
              <a:gd name="T21" fmla="*/ 2147483647 h 7"/>
              <a:gd name="T22" fmla="*/ 0 w 5"/>
              <a:gd name="T23" fmla="*/ 2147483647 h 7"/>
              <a:gd name="T24" fmla="*/ 0 w 5"/>
              <a:gd name="T25" fmla="*/ 2147483647 h 7"/>
              <a:gd name="T26" fmla="*/ 0 w 5"/>
              <a:gd name="T27" fmla="*/ 2147483647 h 7"/>
              <a:gd name="T28" fmla="*/ 2147483647 w 5"/>
              <a:gd name="T29" fmla="*/ 2147483647 h 7"/>
              <a:gd name="T30" fmla="*/ 2147483647 w 5"/>
              <a:gd name="T31" fmla="*/ 2147483647 h 7"/>
              <a:gd name="T32" fmla="*/ 2147483647 w 5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"/>
              <a:gd name="T52" fmla="*/ 0 h 7"/>
              <a:gd name="T53" fmla="*/ 5 w 5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" h="7">
                <a:moveTo>
                  <a:pt x="3" y="7"/>
                </a:moveTo>
                <a:lnTo>
                  <a:pt x="4" y="7"/>
                </a:lnTo>
                <a:lnTo>
                  <a:pt x="5" y="6"/>
                </a:lnTo>
                <a:lnTo>
                  <a:pt x="5" y="5"/>
                </a:lnTo>
                <a:lnTo>
                  <a:pt x="5" y="4"/>
                </a:lnTo>
                <a:lnTo>
                  <a:pt x="5" y="2"/>
                </a:lnTo>
                <a:lnTo>
                  <a:pt x="5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98"/>
          <p:cNvSpPr>
            <a:spLocks/>
          </p:cNvSpPr>
          <p:nvPr/>
        </p:nvSpPr>
        <p:spPr bwMode="auto">
          <a:xfrm>
            <a:off x="1430338" y="3235325"/>
            <a:ext cx="30162" cy="146050"/>
          </a:xfrm>
          <a:custGeom>
            <a:avLst/>
            <a:gdLst>
              <a:gd name="T0" fmla="*/ 2147483647 w 19"/>
              <a:gd name="T1" fmla="*/ 2147483647 h 92"/>
              <a:gd name="T2" fmla="*/ 2147483647 w 19"/>
              <a:gd name="T3" fmla="*/ 2147483647 h 92"/>
              <a:gd name="T4" fmla="*/ 2147483647 w 19"/>
              <a:gd name="T5" fmla="*/ 2147483647 h 92"/>
              <a:gd name="T6" fmla="*/ 2147483647 w 19"/>
              <a:gd name="T7" fmla="*/ 2147483647 h 92"/>
              <a:gd name="T8" fmla="*/ 2147483647 w 19"/>
              <a:gd name="T9" fmla="*/ 2147483647 h 92"/>
              <a:gd name="T10" fmla="*/ 0 w 19"/>
              <a:gd name="T11" fmla="*/ 2147483647 h 92"/>
              <a:gd name="T12" fmla="*/ 0 w 19"/>
              <a:gd name="T13" fmla="*/ 2147483647 h 92"/>
              <a:gd name="T14" fmla="*/ 2147483647 w 19"/>
              <a:gd name="T15" fmla="*/ 2147483647 h 92"/>
              <a:gd name="T16" fmla="*/ 2147483647 w 19"/>
              <a:gd name="T17" fmla="*/ 2147483647 h 92"/>
              <a:gd name="T18" fmla="*/ 2147483647 w 19"/>
              <a:gd name="T19" fmla="*/ 2147483647 h 92"/>
              <a:gd name="T20" fmla="*/ 2147483647 w 19"/>
              <a:gd name="T21" fmla="*/ 2147483647 h 92"/>
              <a:gd name="T22" fmla="*/ 2147483647 w 19"/>
              <a:gd name="T23" fmla="*/ 2147483647 h 92"/>
              <a:gd name="T24" fmla="*/ 2147483647 w 19"/>
              <a:gd name="T25" fmla="*/ 2147483647 h 92"/>
              <a:gd name="T26" fmla="*/ 2147483647 w 19"/>
              <a:gd name="T27" fmla="*/ 2147483647 h 92"/>
              <a:gd name="T28" fmla="*/ 2147483647 w 19"/>
              <a:gd name="T29" fmla="*/ 2147483647 h 92"/>
              <a:gd name="T30" fmla="*/ 2147483647 w 19"/>
              <a:gd name="T31" fmla="*/ 2147483647 h 92"/>
              <a:gd name="T32" fmla="*/ 2147483647 w 19"/>
              <a:gd name="T33" fmla="*/ 2147483647 h 92"/>
              <a:gd name="T34" fmla="*/ 2147483647 w 19"/>
              <a:gd name="T35" fmla="*/ 2147483647 h 92"/>
              <a:gd name="T36" fmla="*/ 2147483647 w 19"/>
              <a:gd name="T37" fmla="*/ 0 h 92"/>
              <a:gd name="T38" fmla="*/ 2147483647 w 19"/>
              <a:gd name="T39" fmla="*/ 0 h 92"/>
              <a:gd name="T40" fmla="*/ 2147483647 w 19"/>
              <a:gd name="T41" fmla="*/ 0 h 92"/>
              <a:gd name="T42" fmla="*/ 2147483647 w 19"/>
              <a:gd name="T43" fmla="*/ 0 h 92"/>
              <a:gd name="T44" fmla="*/ 2147483647 w 19"/>
              <a:gd name="T45" fmla="*/ 0 h 92"/>
              <a:gd name="T46" fmla="*/ 2147483647 w 19"/>
              <a:gd name="T47" fmla="*/ 0 h 92"/>
              <a:gd name="T48" fmla="*/ 2147483647 w 19"/>
              <a:gd name="T49" fmla="*/ 0 h 92"/>
              <a:gd name="T50" fmla="*/ 2147483647 w 19"/>
              <a:gd name="T51" fmla="*/ 2147483647 h 9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"/>
              <a:gd name="T79" fmla="*/ 0 h 92"/>
              <a:gd name="T80" fmla="*/ 19 w 19"/>
              <a:gd name="T81" fmla="*/ 92 h 9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" h="92">
                <a:moveTo>
                  <a:pt x="6" y="1"/>
                </a:moveTo>
                <a:lnTo>
                  <a:pt x="6" y="3"/>
                </a:lnTo>
                <a:lnTo>
                  <a:pt x="4" y="8"/>
                </a:lnTo>
                <a:lnTo>
                  <a:pt x="2" y="16"/>
                </a:lnTo>
                <a:lnTo>
                  <a:pt x="1" y="28"/>
                </a:lnTo>
                <a:lnTo>
                  <a:pt x="0" y="41"/>
                </a:lnTo>
                <a:lnTo>
                  <a:pt x="0" y="56"/>
                </a:lnTo>
                <a:lnTo>
                  <a:pt x="1" y="73"/>
                </a:lnTo>
                <a:lnTo>
                  <a:pt x="5" y="92"/>
                </a:lnTo>
                <a:lnTo>
                  <a:pt x="19" y="91"/>
                </a:lnTo>
                <a:lnTo>
                  <a:pt x="18" y="89"/>
                </a:lnTo>
                <a:lnTo>
                  <a:pt x="16" y="80"/>
                </a:lnTo>
                <a:lnTo>
                  <a:pt x="15" y="70"/>
                </a:lnTo>
                <a:lnTo>
                  <a:pt x="14" y="56"/>
                </a:lnTo>
                <a:lnTo>
                  <a:pt x="13" y="42"/>
                </a:lnTo>
                <a:lnTo>
                  <a:pt x="13" y="27"/>
                </a:lnTo>
                <a:lnTo>
                  <a:pt x="15" y="13"/>
                </a:lnTo>
                <a:lnTo>
                  <a:pt x="19" y="1"/>
                </a:lnTo>
                <a:lnTo>
                  <a:pt x="19" y="0"/>
                </a:lnTo>
                <a:lnTo>
                  <a:pt x="18" y="0"/>
                </a:lnTo>
                <a:lnTo>
                  <a:pt x="16" y="0"/>
                </a:lnTo>
                <a:lnTo>
                  <a:pt x="14" y="0"/>
                </a:lnTo>
                <a:lnTo>
                  <a:pt x="11" y="0"/>
                </a:lnTo>
                <a:lnTo>
                  <a:pt x="6" y="1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99"/>
          <p:cNvSpPr>
            <a:spLocks/>
          </p:cNvSpPr>
          <p:nvPr/>
        </p:nvSpPr>
        <p:spPr bwMode="auto">
          <a:xfrm>
            <a:off x="1585913" y="3216275"/>
            <a:ext cx="42862" cy="163513"/>
          </a:xfrm>
          <a:custGeom>
            <a:avLst/>
            <a:gdLst>
              <a:gd name="T0" fmla="*/ 2147483647 w 27"/>
              <a:gd name="T1" fmla="*/ 0 h 103"/>
              <a:gd name="T2" fmla="*/ 2147483647 w 27"/>
              <a:gd name="T3" fmla="*/ 2147483647 h 103"/>
              <a:gd name="T4" fmla="*/ 2147483647 w 27"/>
              <a:gd name="T5" fmla="*/ 2147483647 h 103"/>
              <a:gd name="T6" fmla="*/ 2147483647 w 27"/>
              <a:gd name="T7" fmla="*/ 2147483647 h 103"/>
              <a:gd name="T8" fmla="*/ 2147483647 w 27"/>
              <a:gd name="T9" fmla="*/ 2147483647 h 103"/>
              <a:gd name="T10" fmla="*/ 2147483647 w 27"/>
              <a:gd name="T11" fmla="*/ 2147483647 h 103"/>
              <a:gd name="T12" fmla="*/ 2147483647 w 27"/>
              <a:gd name="T13" fmla="*/ 2147483647 h 103"/>
              <a:gd name="T14" fmla="*/ 2147483647 w 27"/>
              <a:gd name="T15" fmla="*/ 2147483647 h 103"/>
              <a:gd name="T16" fmla="*/ 2147483647 w 27"/>
              <a:gd name="T17" fmla="*/ 2147483647 h 103"/>
              <a:gd name="T18" fmla="*/ 2147483647 w 27"/>
              <a:gd name="T19" fmla="*/ 2147483647 h 103"/>
              <a:gd name="T20" fmla="*/ 2147483647 w 27"/>
              <a:gd name="T21" fmla="*/ 2147483647 h 103"/>
              <a:gd name="T22" fmla="*/ 2147483647 w 27"/>
              <a:gd name="T23" fmla="*/ 2147483647 h 103"/>
              <a:gd name="T24" fmla="*/ 2147483647 w 27"/>
              <a:gd name="T25" fmla="*/ 2147483647 h 103"/>
              <a:gd name="T26" fmla="*/ 2147483647 w 27"/>
              <a:gd name="T27" fmla="*/ 2147483647 h 103"/>
              <a:gd name="T28" fmla="*/ 0 w 27"/>
              <a:gd name="T29" fmla="*/ 2147483647 h 103"/>
              <a:gd name="T30" fmla="*/ 2147483647 w 27"/>
              <a:gd name="T31" fmla="*/ 2147483647 h 103"/>
              <a:gd name="T32" fmla="*/ 2147483647 w 27"/>
              <a:gd name="T33" fmla="*/ 2147483647 h 103"/>
              <a:gd name="T34" fmla="*/ 2147483647 w 27"/>
              <a:gd name="T35" fmla="*/ 0 h 103"/>
              <a:gd name="T36" fmla="*/ 2147483647 w 27"/>
              <a:gd name="T37" fmla="*/ 0 h 10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7"/>
              <a:gd name="T58" fmla="*/ 0 h 103"/>
              <a:gd name="T59" fmla="*/ 27 w 27"/>
              <a:gd name="T60" fmla="*/ 103 h 10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7" h="103">
                <a:moveTo>
                  <a:pt x="27" y="0"/>
                </a:moveTo>
                <a:lnTo>
                  <a:pt x="26" y="1"/>
                </a:lnTo>
                <a:lnTo>
                  <a:pt x="25" y="4"/>
                </a:lnTo>
                <a:lnTo>
                  <a:pt x="22" y="9"/>
                </a:lnTo>
                <a:lnTo>
                  <a:pt x="20" y="18"/>
                </a:lnTo>
                <a:lnTo>
                  <a:pt x="18" y="32"/>
                </a:lnTo>
                <a:lnTo>
                  <a:pt x="16" y="49"/>
                </a:lnTo>
                <a:lnTo>
                  <a:pt x="18" y="73"/>
                </a:lnTo>
                <a:lnTo>
                  <a:pt x="20" y="103"/>
                </a:lnTo>
                <a:lnTo>
                  <a:pt x="5" y="103"/>
                </a:lnTo>
                <a:lnTo>
                  <a:pt x="5" y="101"/>
                </a:lnTo>
                <a:lnTo>
                  <a:pt x="4" y="91"/>
                </a:lnTo>
                <a:lnTo>
                  <a:pt x="2" y="80"/>
                </a:lnTo>
                <a:lnTo>
                  <a:pt x="1" y="64"/>
                </a:lnTo>
                <a:lnTo>
                  <a:pt x="0" y="47"/>
                </a:lnTo>
                <a:lnTo>
                  <a:pt x="1" y="31"/>
                </a:lnTo>
                <a:lnTo>
                  <a:pt x="4" y="14"/>
                </a:lnTo>
                <a:lnTo>
                  <a:pt x="9" y="0"/>
                </a:lnTo>
                <a:lnTo>
                  <a:pt x="27" y="0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100"/>
          <p:cNvSpPr>
            <a:spLocks/>
          </p:cNvSpPr>
          <p:nvPr/>
        </p:nvSpPr>
        <p:spPr bwMode="auto">
          <a:xfrm>
            <a:off x="1430338" y="3243263"/>
            <a:ext cx="28575" cy="127000"/>
          </a:xfrm>
          <a:custGeom>
            <a:avLst/>
            <a:gdLst>
              <a:gd name="T0" fmla="*/ 2147483647 w 18"/>
              <a:gd name="T1" fmla="*/ 2147483647 h 80"/>
              <a:gd name="T2" fmla="*/ 2147483647 w 18"/>
              <a:gd name="T3" fmla="*/ 2147483647 h 80"/>
              <a:gd name="T4" fmla="*/ 2147483647 w 18"/>
              <a:gd name="T5" fmla="*/ 2147483647 h 80"/>
              <a:gd name="T6" fmla="*/ 2147483647 w 18"/>
              <a:gd name="T7" fmla="*/ 2147483647 h 80"/>
              <a:gd name="T8" fmla="*/ 2147483647 w 18"/>
              <a:gd name="T9" fmla="*/ 2147483647 h 80"/>
              <a:gd name="T10" fmla="*/ 0 w 18"/>
              <a:gd name="T11" fmla="*/ 2147483647 h 80"/>
              <a:gd name="T12" fmla="*/ 2147483647 w 18"/>
              <a:gd name="T13" fmla="*/ 2147483647 h 80"/>
              <a:gd name="T14" fmla="*/ 2147483647 w 18"/>
              <a:gd name="T15" fmla="*/ 2147483647 h 80"/>
              <a:gd name="T16" fmla="*/ 2147483647 w 18"/>
              <a:gd name="T17" fmla="*/ 2147483647 h 80"/>
              <a:gd name="T18" fmla="*/ 2147483647 w 18"/>
              <a:gd name="T19" fmla="*/ 2147483647 h 80"/>
              <a:gd name="T20" fmla="*/ 2147483647 w 18"/>
              <a:gd name="T21" fmla="*/ 2147483647 h 80"/>
              <a:gd name="T22" fmla="*/ 2147483647 w 18"/>
              <a:gd name="T23" fmla="*/ 2147483647 h 80"/>
              <a:gd name="T24" fmla="*/ 2147483647 w 18"/>
              <a:gd name="T25" fmla="*/ 2147483647 h 80"/>
              <a:gd name="T26" fmla="*/ 2147483647 w 18"/>
              <a:gd name="T27" fmla="*/ 2147483647 h 80"/>
              <a:gd name="T28" fmla="*/ 2147483647 w 18"/>
              <a:gd name="T29" fmla="*/ 2147483647 h 80"/>
              <a:gd name="T30" fmla="*/ 2147483647 w 18"/>
              <a:gd name="T31" fmla="*/ 2147483647 h 80"/>
              <a:gd name="T32" fmla="*/ 2147483647 w 18"/>
              <a:gd name="T33" fmla="*/ 2147483647 h 80"/>
              <a:gd name="T34" fmla="*/ 2147483647 w 18"/>
              <a:gd name="T35" fmla="*/ 2147483647 h 80"/>
              <a:gd name="T36" fmla="*/ 2147483647 w 18"/>
              <a:gd name="T37" fmla="*/ 2147483647 h 80"/>
              <a:gd name="T38" fmla="*/ 2147483647 w 18"/>
              <a:gd name="T39" fmla="*/ 2147483647 h 80"/>
              <a:gd name="T40" fmla="*/ 2147483647 w 18"/>
              <a:gd name="T41" fmla="*/ 2147483647 h 80"/>
              <a:gd name="T42" fmla="*/ 2147483647 w 18"/>
              <a:gd name="T43" fmla="*/ 0 h 80"/>
              <a:gd name="T44" fmla="*/ 2147483647 w 18"/>
              <a:gd name="T45" fmla="*/ 0 h 80"/>
              <a:gd name="T46" fmla="*/ 2147483647 w 18"/>
              <a:gd name="T47" fmla="*/ 0 h 80"/>
              <a:gd name="T48" fmla="*/ 2147483647 w 18"/>
              <a:gd name="T49" fmla="*/ 2147483647 h 80"/>
              <a:gd name="T50" fmla="*/ 2147483647 w 18"/>
              <a:gd name="T51" fmla="*/ 2147483647 h 8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"/>
              <a:gd name="T79" fmla="*/ 0 h 80"/>
              <a:gd name="T80" fmla="*/ 18 w 18"/>
              <a:gd name="T81" fmla="*/ 80 h 8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" h="80">
                <a:moveTo>
                  <a:pt x="6" y="2"/>
                </a:moveTo>
                <a:lnTo>
                  <a:pt x="6" y="3"/>
                </a:lnTo>
                <a:lnTo>
                  <a:pt x="5" y="8"/>
                </a:lnTo>
                <a:lnTo>
                  <a:pt x="2" y="15"/>
                </a:lnTo>
                <a:lnTo>
                  <a:pt x="1" y="24"/>
                </a:lnTo>
                <a:lnTo>
                  <a:pt x="0" y="36"/>
                </a:lnTo>
                <a:lnTo>
                  <a:pt x="1" y="50"/>
                </a:lnTo>
                <a:lnTo>
                  <a:pt x="2" y="65"/>
                </a:lnTo>
                <a:lnTo>
                  <a:pt x="5" y="80"/>
                </a:lnTo>
                <a:lnTo>
                  <a:pt x="16" y="80"/>
                </a:lnTo>
                <a:lnTo>
                  <a:pt x="16" y="78"/>
                </a:lnTo>
                <a:lnTo>
                  <a:pt x="15" y="71"/>
                </a:lnTo>
                <a:lnTo>
                  <a:pt x="14" y="61"/>
                </a:lnTo>
                <a:lnTo>
                  <a:pt x="13" y="50"/>
                </a:lnTo>
                <a:lnTo>
                  <a:pt x="12" y="37"/>
                </a:lnTo>
                <a:lnTo>
                  <a:pt x="12" y="24"/>
                </a:lnTo>
                <a:lnTo>
                  <a:pt x="14" y="11"/>
                </a:lnTo>
                <a:lnTo>
                  <a:pt x="18" y="1"/>
                </a:lnTo>
                <a:lnTo>
                  <a:pt x="16" y="0"/>
                </a:lnTo>
                <a:lnTo>
                  <a:pt x="15" y="0"/>
                </a:lnTo>
                <a:lnTo>
                  <a:pt x="13" y="0"/>
                </a:lnTo>
                <a:lnTo>
                  <a:pt x="9" y="1"/>
                </a:lnTo>
                <a:lnTo>
                  <a:pt x="6" y="2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01"/>
          <p:cNvSpPr>
            <a:spLocks/>
          </p:cNvSpPr>
          <p:nvPr/>
        </p:nvSpPr>
        <p:spPr bwMode="auto">
          <a:xfrm>
            <a:off x="1431925" y="3251200"/>
            <a:ext cx="22225" cy="109538"/>
          </a:xfrm>
          <a:custGeom>
            <a:avLst/>
            <a:gdLst>
              <a:gd name="T0" fmla="*/ 2147483647 w 14"/>
              <a:gd name="T1" fmla="*/ 2147483647 h 69"/>
              <a:gd name="T2" fmla="*/ 2147483647 w 14"/>
              <a:gd name="T3" fmla="*/ 2147483647 h 69"/>
              <a:gd name="T4" fmla="*/ 2147483647 w 14"/>
              <a:gd name="T5" fmla="*/ 2147483647 h 69"/>
              <a:gd name="T6" fmla="*/ 2147483647 w 14"/>
              <a:gd name="T7" fmla="*/ 2147483647 h 69"/>
              <a:gd name="T8" fmla="*/ 2147483647 w 14"/>
              <a:gd name="T9" fmla="*/ 2147483647 h 69"/>
              <a:gd name="T10" fmla="*/ 0 w 14"/>
              <a:gd name="T11" fmla="*/ 2147483647 h 69"/>
              <a:gd name="T12" fmla="*/ 0 w 14"/>
              <a:gd name="T13" fmla="*/ 2147483647 h 69"/>
              <a:gd name="T14" fmla="*/ 2147483647 w 14"/>
              <a:gd name="T15" fmla="*/ 2147483647 h 69"/>
              <a:gd name="T16" fmla="*/ 2147483647 w 14"/>
              <a:gd name="T17" fmla="*/ 2147483647 h 69"/>
              <a:gd name="T18" fmla="*/ 2147483647 w 14"/>
              <a:gd name="T19" fmla="*/ 2147483647 h 69"/>
              <a:gd name="T20" fmla="*/ 2147483647 w 14"/>
              <a:gd name="T21" fmla="*/ 2147483647 h 69"/>
              <a:gd name="T22" fmla="*/ 2147483647 w 14"/>
              <a:gd name="T23" fmla="*/ 2147483647 h 69"/>
              <a:gd name="T24" fmla="*/ 2147483647 w 14"/>
              <a:gd name="T25" fmla="*/ 2147483647 h 69"/>
              <a:gd name="T26" fmla="*/ 2147483647 w 14"/>
              <a:gd name="T27" fmla="*/ 2147483647 h 69"/>
              <a:gd name="T28" fmla="*/ 2147483647 w 14"/>
              <a:gd name="T29" fmla="*/ 2147483647 h 69"/>
              <a:gd name="T30" fmla="*/ 2147483647 w 14"/>
              <a:gd name="T31" fmla="*/ 2147483647 h 69"/>
              <a:gd name="T32" fmla="*/ 2147483647 w 14"/>
              <a:gd name="T33" fmla="*/ 2147483647 h 69"/>
              <a:gd name="T34" fmla="*/ 2147483647 w 14"/>
              <a:gd name="T35" fmla="*/ 2147483647 h 69"/>
              <a:gd name="T36" fmla="*/ 2147483647 w 14"/>
              <a:gd name="T37" fmla="*/ 2147483647 h 69"/>
              <a:gd name="T38" fmla="*/ 2147483647 w 14"/>
              <a:gd name="T39" fmla="*/ 0 h 69"/>
              <a:gd name="T40" fmla="*/ 2147483647 w 14"/>
              <a:gd name="T41" fmla="*/ 0 h 69"/>
              <a:gd name="T42" fmla="*/ 2147483647 w 14"/>
              <a:gd name="T43" fmla="*/ 0 h 69"/>
              <a:gd name="T44" fmla="*/ 2147483647 w 14"/>
              <a:gd name="T45" fmla="*/ 0 h 69"/>
              <a:gd name="T46" fmla="*/ 2147483647 w 14"/>
              <a:gd name="T47" fmla="*/ 0 h 69"/>
              <a:gd name="T48" fmla="*/ 2147483647 w 14"/>
              <a:gd name="T49" fmla="*/ 0 h 69"/>
              <a:gd name="T50" fmla="*/ 2147483647 w 14"/>
              <a:gd name="T51" fmla="*/ 2147483647 h 6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"/>
              <a:gd name="T79" fmla="*/ 0 h 69"/>
              <a:gd name="T80" fmla="*/ 14 w 14"/>
              <a:gd name="T81" fmla="*/ 69 h 6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" h="69">
                <a:moveTo>
                  <a:pt x="5" y="2"/>
                </a:moveTo>
                <a:lnTo>
                  <a:pt x="5" y="3"/>
                </a:lnTo>
                <a:lnTo>
                  <a:pt x="4" y="7"/>
                </a:lnTo>
                <a:lnTo>
                  <a:pt x="3" y="13"/>
                </a:lnTo>
                <a:lnTo>
                  <a:pt x="1" y="21"/>
                </a:lnTo>
                <a:lnTo>
                  <a:pt x="0" y="31"/>
                </a:lnTo>
                <a:lnTo>
                  <a:pt x="0" y="42"/>
                </a:lnTo>
                <a:lnTo>
                  <a:pt x="1" y="55"/>
                </a:lnTo>
                <a:lnTo>
                  <a:pt x="4" y="69"/>
                </a:lnTo>
                <a:lnTo>
                  <a:pt x="14" y="68"/>
                </a:lnTo>
                <a:lnTo>
                  <a:pt x="13" y="67"/>
                </a:lnTo>
                <a:lnTo>
                  <a:pt x="13" y="61"/>
                </a:lnTo>
                <a:lnTo>
                  <a:pt x="12" y="53"/>
                </a:lnTo>
                <a:lnTo>
                  <a:pt x="11" y="42"/>
                </a:lnTo>
                <a:lnTo>
                  <a:pt x="10" y="32"/>
                </a:lnTo>
                <a:lnTo>
                  <a:pt x="10" y="20"/>
                </a:lnTo>
                <a:lnTo>
                  <a:pt x="12" y="10"/>
                </a:lnTo>
                <a:lnTo>
                  <a:pt x="14" y="2"/>
                </a:lnTo>
                <a:lnTo>
                  <a:pt x="14" y="0"/>
                </a:lnTo>
                <a:lnTo>
                  <a:pt x="13" y="0"/>
                </a:lnTo>
                <a:lnTo>
                  <a:pt x="11" y="0"/>
                </a:lnTo>
                <a:lnTo>
                  <a:pt x="8" y="0"/>
                </a:lnTo>
                <a:lnTo>
                  <a:pt x="5" y="2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102"/>
          <p:cNvSpPr>
            <a:spLocks/>
          </p:cNvSpPr>
          <p:nvPr/>
        </p:nvSpPr>
        <p:spPr bwMode="auto">
          <a:xfrm>
            <a:off x="1433513" y="3260725"/>
            <a:ext cx="19050" cy="88900"/>
          </a:xfrm>
          <a:custGeom>
            <a:avLst/>
            <a:gdLst>
              <a:gd name="T0" fmla="*/ 2147483647 w 12"/>
              <a:gd name="T1" fmla="*/ 2147483647 h 56"/>
              <a:gd name="T2" fmla="*/ 2147483647 w 12"/>
              <a:gd name="T3" fmla="*/ 2147483647 h 56"/>
              <a:gd name="T4" fmla="*/ 2147483647 w 12"/>
              <a:gd name="T5" fmla="*/ 2147483647 h 56"/>
              <a:gd name="T6" fmla="*/ 2147483647 w 12"/>
              <a:gd name="T7" fmla="*/ 2147483647 h 56"/>
              <a:gd name="T8" fmla="*/ 0 w 12"/>
              <a:gd name="T9" fmla="*/ 2147483647 h 56"/>
              <a:gd name="T10" fmla="*/ 0 w 12"/>
              <a:gd name="T11" fmla="*/ 2147483647 h 56"/>
              <a:gd name="T12" fmla="*/ 0 w 12"/>
              <a:gd name="T13" fmla="*/ 2147483647 h 56"/>
              <a:gd name="T14" fmla="*/ 2147483647 w 12"/>
              <a:gd name="T15" fmla="*/ 2147483647 h 56"/>
              <a:gd name="T16" fmla="*/ 2147483647 w 12"/>
              <a:gd name="T17" fmla="*/ 2147483647 h 56"/>
              <a:gd name="T18" fmla="*/ 2147483647 w 12"/>
              <a:gd name="T19" fmla="*/ 2147483647 h 56"/>
              <a:gd name="T20" fmla="*/ 2147483647 w 12"/>
              <a:gd name="T21" fmla="*/ 2147483647 h 56"/>
              <a:gd name="T22" fmla="*/ 2147483647 w 12"/>
              <a:gd name="T23" fmla="*/ 2147483647 h 56"/>
              <a:gd name="T24" fmla="*/ 2147483647 w 12"/>
              <a:gd name="T25" fmla="*/ 2147483647 h 56"/>
              <a:gd name="T26" fmla="*/ 2147483647 w 12"/>
              <a:gd name="T27" fmla="*/ 2147483647 h 56"/>
              <a:gd name="T28" fmla="*/ 2147483647 w 12"/>
              <a:gd name="T29" fmla="*/ 2147483647 h 56"/>
              <a:gd name="T30" fmla="*/ 2147483647 w 12"/>
              <a:gd name="T31" fmla="*/ 2147483647 h 56"/>
              <a:gd name="T32" fmla="*/ 2147483647 w 12"/>
              <a:gd name="T33" fmla="*/ 2147483647 h 56"/>
              <a:gd name="T34" fmla="*/ 2147483647 w 12"/>
              <a:gd name="T35" fmla="*/ 0 h 56"/>
              <a:gd name="T36" fmla="*/ 2147483647 w 12"/>
              <a:gd name="T37" fmla="*/ 0 h 56"/>
              <a:gd name="T38" fmla="*/ 2147483647 w 12"/>
              <a:gd name="T39" fmla="*/ 0 h 56"/>
              <a:gd name="T40" fmla="*/ 2147483647 w 12"/>
              <a:gd name="T41" fmla="*/ 0 h 56"/>
              <a:gd name="T42" fmla="*/ 2147483647 w 12"/>
              <a:gd name="T43" fmla="*/ 0 h 56"/>
              <a:gd name="T44" fmla="*/ 2147483647 w 12"/>
              <a:gd name="T45" fmla="*/ 0 h 56"/>
              <a:gd name="T46" fmla="*/ 2147483647 w 12"/>
              <a:gd name="T47" fmla="*/ 0 h 56"/>
              <a:gd name="T48" fmla="*/ 2147483647 w 12"/>
              <a:gd name="T49" fmla="*/ 0 h 56"/>
              <a:gd name="T50" fmla="*/ 2147483647 w 12"/>
              <a:gd name="T51" fmla="*/ 2147483647 h 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"/>
              <a:gd name="T79" fmla="*/ 0 h 56"/>
              <a:gd name="T80" fmla="*/ 12 w 12"/>
              <a:gd name="T81" fmla="*/ 56 h 5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" h="56">
                <a:moveTo>
                  <a:pt x="4" y="1"/>
                </a:moveTo>
                <a:lnTo>
                  <a:pt x="3" y="1"/>
                </a:lnTo>
                <a:lnTo>
                  <a:pt x="3" y="5"/>
                </a:lnTo>
                <a:lnTo>
                  <a:pt x="2" y="11"/>
                </a:lnTo>
                <a:lnTo>
                  <a:pt x="0" y="17"/>
                </a:lnTo>
                <a:lnTo>
                  <a:pt x="0" y="25"/>
                </a:lnTo>
                <a:lnTo>
                  <a:pt x="0" y="35"/>
                </a:lnTo>
                <a:lnTo>
                  <a:pt x="2" y="46"/>
                </a:lnTo>
                <a:lnTo>
                  <a:pt x="3" y="56"/>
                </a:lnTo>
                <a:lnTo>
                  <a:pt x="11" y="56"/>
                </a:lnTo>
                <a:lnTo>
                  <a:pt x="11" y="55"/>
                </a:lnTo>
                <a:lnTo>
                  <a:pt x="10" y="50"/>
                </a:lnTo>
                <a:lnTo>
                  <a:pt x="10" y="43"/>
                </a:lnTo>
                <a:lnTo>
                  <a:pt x="9" y="35"/>
                </a:lnTo>
                <a:lnTo>
                  <a:pt x="7" y="26"/>
                </a:lnTo>
                <a:lnTo>
                  <a:pt x="9" y="17"/>
                </a:lnTo>
                <a:lnTo>
                  <a:pt x="10" y="7"/>
                </a:lnTo>
                <a:lnTo>
                  <a:pt x="12" y="0"/>
                </a:lnTo>
                <a:lnTo>
                  <a:pt x="11" y="0"/>
                </a:lnTo>
                <a:lnTo>
                  <a:pt x="10" y="0"/>
                </a:lnTo>
                <a:lnTo>
                  <a:pt x="9" y="0"/>
                </a:lnTo>
                <a:lnTo>
                  <a:pt x="6" y="0"/>
                </a:lnTo>
                <a:lnTo>
                  <a:pt x="4" y="1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103"/>
          <p:cNvSpPr>
            <a:spLocks/>
          </p:cNvSpPr>
          <p:nvPr/>
        </p:nvSpPr>
        <p:spPr bwMode="auto">
          <a:xfrm>
            <a:off x="1433513" y="3268663"/>
            <a:ext cx="15875" cy="71437"/>
          </a:xfrm>
          <a:custGeom>
            <a:avLst/>
            <a:gdLst>
              <a:gd name="T0" fmla="*/ 2147483647 w 10"/>
              <a:gd name="T1" fmla="*/ 2147483647 h 45"/>
              <a:gd name="T2" fmla="*/ 2147483647 w 10"/>
              <a:gd name="T3" fmla="*/ 2147483647 h 45"/>
              <a:gd name="T4" fmla="*/ 2147483647 w 10"/>
              <a:gd name="T5" fmla="*/ 2147483647 h 45"/>
              <a:gd name="T6" fmla="*/ 2147483647 w 10"/>
              <a:gd name="T7" fmla="*/ 2147483647 h 45"/>
              <a:gd name="T8" fmla="*/ 2147483647 w 10"/>
              <a:gd name="T9" fmla="*/ 2147483647 h 45"/>
              <a:gd name="T10" fmla="*/ 0 w 10"/>
              <a:gd name="T11" fmla="*/ 2147483647 h 45"/>
              <a:gd name="T12" fmla="*/ 0 w 10"/>
              <a:gd name="T13" fmla="*/ 2147483647 h 45"/>
              <a:gd name="T14" fmla="*/ 2147483647 w 10"/>
              <a:gd name="T15" fmla="*/ 2147483647 h 45"/>
              <a:gd name="T16" fmla="*/ 2147483647 w 10"/>
              <a:gd name="T17" fmla="*/ 2147483647 h 45"/>
              <a:gd name="T18" fmla="*/ 2147483647 w 10"/>
              <a:gd name="T19" fmla="*/ 2147483647 h 45"/>
              <a:gd name="T20" fmla="*/ 2147483647 w 10"/>
              <a:gd name="T21" fmla="*/ 2147483647 h 45"/>
              <a:gd name="T22" fmla="*/ 2147483647 w 10"/>
              <a:gd name="T23" fmla="*/ 2147483647 h 45"/>
              <a:gd name="T24" fmla="*/ 2147483647 w 10"/>
              <a:gd name="T25" fmla="*/ 2147483647 h 45"/>
              <a:gd name="T26" fmla="*/ 2147483647 w 10"/>
              <a:gd name="T27" fmla="*/ 2147483647 h 45"/>
              <a:gd name="T28" fmla="*/ 2147483647 w 10"/>
              <a:gd name="T29" fmla="*/ 2147483647 h 45"/>
              <a:gd name="T30" fmla="*/ 2147483647 w 10"/>
              <a:gd name="T31" fmla="*/ 2147483647 h 45"/>
              <a:gd name="T32" fmla="*/ 2147483647 w 10"/>
              <a:gd name="T33" fmla="*/ 2147483647 h 45"/>
              <a:gd name="T34" fmla="*/ 2147483647 w 10"/>
              <a:gd name="T35" fmla="*/ 2147483647 h 45"/>
              <a:gd name="T36" fmla="*/ 2147483647 w 10"/>
              <a:gd name="T37" fmla="*/ 2147483647 h 45"/>
              <a:gd name="T38" fmla="*/ 2147483647 w 10"/>
              <a:gd name="T39" fmla="*/ 2147483647 h 45"/>
              <a:gd name="T40" fmla="*/ 2147483647 w 10"/>
              <a:gd name="T41" fmla="*/ 0 h 45"/>
              <a:gd name="T42" fmla="*/ 2147483647 w 10"/>
              <a:gd name="T43" fmla="*/ 0 h 45"/>
              <a:gd name="T44" fmla="*/ 2147483647 w 10"/>
              <a:gd name="T45" fmla="*/ 0 h 45"/>
              <a:gd name="T46" fmla="*/ 2147483647 w 10"/>
              <a:gd name="T47" fmla="*/ 0 h 45"/>
              <a:gd name="T48" fmla="*/ 2147483647 w 10"/>
              <a:gd name="T49" fmla="*/ 2147483647 h 45"/>
              <a:gd name="T50" fmla="*/ 2147483647 w 10"/>
              <a:gd name="T51" fmla="*/ 2147483647 h 4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"/>
              <a:gd name="T79" fmla="*/ 0 h 45"/>
              <a:gd name="T80" fmla="*/ 10 w 10"/>
              <a:gd name="T81" fmla="*/ 45 h 4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" h="45">
                <a:moveTo>
                  <a:pt x="4" y="1"/>
                </a:moveTo>
                <a:lnTo>
                  <a:pt x="3" y="2"/>
                </a:lnTo>
                <a:lnTo>
                  <a:pt x="3" y="5"/>
                </a:lnTo>
                <a:lnTo>
                  <a:pt x="2" y="8"/>
                </a:lnTo>
                <a:lnTo>
                  <a:pt x="2" y="14"/>
                </a:lnTo>
                <a:lnTo>
                  <a:pt x="0" y="21"/>
                </a:lnTo>
                <a:lnTo>
                  <a:pt x="0" y="28"/>
                </a:lnTo>
                <a:lnTo>
                  <a:pt x="2" y="36"/>
                </a:lnTo>
                <a:lnTo>
                  <a:pt x="3" y="45"/>
                </a:lnTo>
                <a:lnTo>
                  <a:pt x="10" y="45"/>
                </a:lnTo>
                <a:lnTo>
                  <a:pt x="10" y="43"/>
                </a:lnTo>
                <a:lnTo>
                  <a:pt x="9" y="40"/>
                </a:lnTo>
                <a:lnTo>
                  <a:pt x="7" y="35"/>
                </a:lnTo>
                <a:lnTo>
                  <a:pt x="7" y="28"/>
                </a:lnTo>
                <a:lnTo>
                  <a:pt x="6" y="21"/>
                </a:lnTo>
                <a:lnTo>
                  <a:pt x="7" y="14"/>
                </a:lnTo>
                <a:lnTo>
                  <a:pt x="7" y="7"/>
                </a:lnTo>
                <a:lnTo>
                  <a:pt x="10" y="1"/>
                </a:lnTo>
                <a:lnTo>
                  <a:pt x="10" y="0"/>
                </a:lnTo>
                <a:lnTo>
                  <a:pt x="9" y="0"/>
                </a:lnTo>
                <a:lnTo>
                  <a:pt x="7" y="0"/>
                </a:lnTo>
                <a:lnTo>
                  <a:pt x="6" y="1"/>
                </a:lnTo>
                <a:lnTo>
                  <a:pt x="4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04"/>
          <p:cNvSpPr>
            <a:spLocks/>
          </p:cNvSpPr>
          <p:nvPr/>
        </p:nvSpPr>
        <p:spPr bwMode="auto">
          <a:xfrm>
            <a:off x="1436688" y="3278188"/>
            <a:ext cx="11112" cy="50800"/>
          </a:xfrm>
          <a:custGeom>
            <a:avLst/>
            <a:gdLst>
              <a:gd name="T0" fmla="*/ 2147483647 w 7"/>
              <a:gd name="T1" fmla="*/ 2147483647 h 32"/>
              <a:gd name="T2" fmla="*/ 2147483647 w 7"/>
              <a:gd name="T3" fmla="*/ 2147483647 h 32"/>
              <a:gd name="T4" fmla="*/ 2147483647 w 7"/>
              <a:gd name="T5" fmla="*/ 2147483647 h 32"/>
              <a:gd name="T6" fmla="*/ 0 w 7"/>
              <a:gd name="T7" fmla="*/ 2147483647 h 32"/>
              <a:gd name="T8" fmla="*/ 0 w 7"/>
              <a:gd name="T9" fmla="*/ 2147483647 h 32"/>
              <a:gd name="T10" fmla="*/ 0 w 7"/>
              <a:gd name="T11" fmla="*/ 2147483647 h 32"/>
              <a:gd name="T12" fmla="*/ 0 w 7"/>
              <a:gd name="T13" fmla="*/ 2147483647 h 32"/>
              <a:gd name="T14" fmla="*/ 0 w 7"/>
              <a:gd name="T15" fmla="*/ 2147483647 h 32"/>
              <a:gd name="T16" fmla="*/ 2147483647 w 7"/>
              <a:gd name="T17" fmla="*/ 2147483647 h 32"/>
              <a:gd name="T18" fmla="*/ 2147483647 w 7"/>
              <a:gd name="T19" fmla="*/ 2147483647 h 32"/>
              <a:gd name="T20" fmla="*/ 2147483647 w 7"/>
              <a:gd name="T21" fmla="*/ 2147483647 h 32"/>
              <a:gd name="T22" fmla="*/ 2147483647 w 7"/>
              <a:gd name="T23" fmla="*/ 2147483647 h 32"/>
              <a:gd name="T24" fmla="*/ 2147483647 w 7"/>
              <a:gd name="T25" fmla="*/ 2147483647 h 32"/>
              <a:gd name="T26" fmla="*/ 2147483647 w 7"/>
              <a:gd name="T27" fmla="*/ 2147483647 h 32"/>
              <a:gd name="T28" fmla="*/ 2147483647 w 7"/>
              <a:gd name="T29" fmla="*/ 2147483647 h 32"/>
              <a:gd name="T30" fmla="*/ 2147483647 w 7"/>
              <a:gd name="T31" fmla="*/ 2147483647 h 32"/>
              <a:gd name="T32" fmla="*/ 2147483647 w 7"/>
              <a:gd name="T33" fmla="*/ 2147483647 h 32"/>
              <a:gd name="T34" fmla="*/ 2147483647 w 7"/>
              <a:gd name="T35" fmla="*/ 0 h 32"/>
              <a:gd name="T36" fmla="*/ 2147483647 w 7"/>
              <a:gd name="T37" fmla="*/ 0 h 32"/>
              <a:gd name="T38" fmla="*/ 2147483647 w 7"/>
              <a:gd name="T39" fmla="*/ 0 h 32"/>
              <a:gd name="T40" fmla="*/ 2147483647 w 7"/>
              <a:gd name="T41" fmla="*/ 0 h 32"/>
              <a:gd name="T42" fmla="*/ 2147483647 w 7"/>
              <a:gd name="T43" fmla="*/ 0 h 32"/>
              <a:gd name="T44" fmla="*/ 2147483647 w 7"/>
              <a:gd name="T45" fmla="*/ 0 h 32"/>
              <a:gd name="T46" fmla="*/ 2147483647 w 7"/>
              <a:gd name="T47" fmla="*/ 0 h 32"/>
              <a:gd name="T48" fmla="*/ 2147483647 w 7"/>
              <a:gd name="T49" fmla="*/ 0 h 32"/>
              <a:gd name="T50" fmla="*/ 2147483647 w 7"/>
              <a:gd name="T51" fmla="*/ 2147483647 h 3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"/>
              <a:gd name="T79" fmla="*/ 0 h 32"/>
              <a:gd name="T80" fmla="*/ 7 w 7"/>
              <a:gd name="T81" fmla="*/ 32 h 3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" h="32">
                <a:moveTo>
                  <a:pt x="2" y="1"/>
                </a:moveTo>
                <a:lnTo>
                  <a:pt x="1" y="1"/>
                </a:lnTo>
                <a:lnTo>
                  <a:pt x="1" y="3"/>
                </a:lnTo>
                <a:lnTo>
                  <a:pt x="0" y="6"/>
                </a:lnTo>
                <a:lnTo>
                  <a:pt x="0" y="10"/>
                </a:lnTo>
                <a:lnTo>
                  <a:pt x="0" y="15"/>
                </a:lnTo>
                <a:lnTo>
                  <a:pt x="0" y="20"/>
                </a:lnTo>
                <a:lnTo>
                  <a:pt x="0" y="27"/>
                </a:lnTo>
                <a:lnTo>
                  <a:pt x="1" y="32"/>
                </a:lnTo>
                <a:lnTo>
                  <a:pt x="5" y="32"/>
                </a:lnTo>
                <a:lnTo>
                  <a:pt x="5" y="31"/>
                </a:lnTo>
                <a:lnTo>
                  <a:pt x="5" y="29"/>
                </a:lnTo>
                <a:lnTo>
                  <a:pt x="4" y="25"/>
                </a:lnTo>
                <a:lnTo>
                  <a:pt x="4" y="20"/>
                </a:lnTo>
                <a:lnTo>
                  <a:pt x="4" y="15"/>
                </a:lnTo>
                <a:lnTo>
                  <a:pt x="4" y="9"/>
                </a:lnTo>
                <a:lnTo>
                  <a:pt x="4" y="4"/>
                </a:lnTo>
                <a:lnTo>
                  <a:pt x="7" y="0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1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05"/>
          <p:cNvSpPr>
            <a:spLocks/>
          </p:cNvSpPr>
          <p:nvPr/>
        </p:nvSpPr>
        <p:spPr bwMode="auto">
          <a:xfrm>
            <a:off x="1587500" y="3225800"/>
            <a:ext cx="38100" cy="142875"/>
          </a:xfrm>
          <a:custGeom>
            <a:avLst/>
            <a:gdLst>
              <a:gd name="T0" fmla="*/ 2147483647 w 24"/>
              <a:gd name="T1" fmla="*/ 2147483647 h 90"/>
              <a:gd name="T2" fmla="*/ 2147483647 w 24"/>
              <a:gd name="T3" fmla="*/ 2147483647 h 90"/>
              <a:gd name="T4" fmla="*/ 2147483647 w 24"/>
              <a:gd name="T5" fmla="*/ 2147483647 h 90"/>
              <a:gd name="T6" fmla="*/ 2147483647 w 24"/>
              <a:gd name="T7" fmla="*/ 2147483647 h 90"/>
              <a:gd name="T8" fmla="*/ 2147483647 w 24"/>
              <a:gd name="T9" fmla="*/ 2147483647 h 90"/>
              <a:gd name="T10" fmla="*/ 2147483647 w 24"/>
              <a:gd name="T11" fmla="*/ 2147483647 h 90"/>
              <a:gd name="T12" fmla="*/ 2147483647 w 24"/>
              <a:gd name="T13" fmla="*/ 2147483647 h 90"/>
              <a:gd name="T14" fmla="*/ 2147483647 w 24"/>
              <a:gd name="T15" fmla="*/ 2147483647 h 90"/>
              <a:gd name="T16" fmla="*/ 2147483647 w 24"/>
              <a:gd name="T17" fmla="*/ 2147483647 h 90"/>
              <a:gd name="T18" fmla="*/ 2147483647 w 24"/>
              <a:gd name="T19" fmla="*/ 2147483647 h 90"/>
              <a:gd name="T20" fmla="*/ 2147483647 w 24"/>
              <a:gd name="T21" fmla="*/ 2147483647 h 90"/>
              <a:gd name="T22" fmla="*/ 2147483647 w 24"/>
              <a:gd name="T23" fmla="*/ 2147483647 h 90"/>
              <a:gd name="T24" fmla="*/ 2147483647 w 24"/>
              <a:gd name="T25" fmla="*/ 2147483647 h 90"/>
              <a:gd name="T26" fmla="*/ 0 w 24"/>
              <a:gd name="T27" fmla="*/ 2147483647 h 90"/>
              <a:gd name="T28" fmla="*/ 0 w 24"/>
              <a:gd name="T29" fmla="*/ 2147483647 h 90"/>
              <a:gd name="T30" fmla="*/ 2147483647 w 24"/>
              <a:gd name="T31" fmla="*/ 2147483647 h 90"/>
              <a:gd name="T32" fmla="*/ 2147483647 w 24"/>
              <a:gd name="T33" fmla="*/ 2147483647 h 90"/>
              <a:gd name="T34" fmla="*/ 2147483647 w 24"/>
              <a:gd name="T35" fmla="*/ 0 h 90"/>
              <a:gd name="T36" fmla="*/ 2147483647 w 24"/>
              <a:gd name="T37" fmla="*/ 2147483647 h 9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"/>
              <a:gd name="T58" fmla="*/ 0 h 90"/>
              <a:gd name="T59" fmla="*/ 24 w 24"/>
              <a:gd name="T60" fmla="*/ 90 h 9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" h="90">
                <a:moveTo>
                  <a:pt x="24" y="1"/>
                </a:moveTo>
                <a:lnTo>
                  <a:pt x="22" y="1"/>
                </a:lnTo>
                <a:lnTo>
                  <a:pt x="21" y="3"/>
                </a:lnTo>
                <a:lnTo>
                  <a:pt x="19" y="8"/>
                </a:lnTo>
                <a:lnTo>
                  <a:pt x="17" y="16"/>
                </a:lnTo>
                <a:lnTo>
                  <a:pt x="15" y="28"/>
                </a:lnTo>
                <a:lnTo>
                  <a:pt x="14" y="43"/>
                </a:lnTo>
                <a:lnTo>
                  <a:pt x="15" y="64"/>
                </a:lnTo>
                <a:lnTo>
                  <a:pt x="18" y="90"/>
                </a:lnTo>
                <a:lnTo>
                  <a:pt x="5" y="90"/>
                </a:lnTo>
                <a:lnTo>
                  <a:pt x="4" y="88"/>
                </a:lnTo>
                <a:lnTo>
                  <a:pt x="3" y="81"/>
                </a:lnTo>
                <a:lnTo>
                  <a:pt x="1" y="69"/>
                </a:lnTo>
                <a:lnTo>
                  <a:pt x="0" y="56"/>
                </a:lnTo>
                <a:lnTo>
                  <a:pt x="0" y="41"/>
                </a:lnTo>
                <a:lnTo>
                  <a:pt x="1" y="27"/>
                </a:lnTo>
                <a:lnTo>
                  <a:pt x="4" y="13"/>
                </a:lnTo>
                <a:lnTo>
                  <a:pt x="7" y="0"/>
                </a:lnTo>
                <a:lnTo>
                  <a:pt x="24" y="1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06"/>
          <p:cNvSpPr>
            <a:spLocks/>
          </p:cNvSpPr>
          <p:nvPr/>
        </p:nvSpPr>
        <p:spPr bwMode="auto">
          <a:xfrm>
            <a:off x="1589088" y="3236913"/>
            <a:ext cx="30162" cy="120650"/>
          </a:xfrm>
          <a:custGeom>
            <a:avLst/>
            <a:gdLst>
              <a:gd name="T0" fmla="*/ 2147483647 w 19"/>
              <a:gd name="T1" fmla="*/ 0 h 76"/>
              <a:gd name="T2" fmla="*/ 2147483647 w 19"/>
              <a:gd name="T3" fmla="*/ 0 h 76"/>
              <a:gd name="T4" fmla="*/ 2147483647 w 19"/>
              <a:gd name="T5" fmla="*/ 2147483647 h 76"/>
              <a:gd name="T6" fmla="*/ 2147483647 w 19"/>
              <a:gd name="T7" fmla="*/ 2147483647 h 76"/>
              <a:gd name="T8" fmla="*/ 2147483647 w 19"/>
              <a:gd name="T9" fmla="*/ 2147483647 h 76"/>
              <a:gd name="T10" fmla="*/ 2147483647 w 19"/>
              <a:gd name="T11" fmla="*/ 2147483647 h 76"/>
              <a:gd name="T12" fmla="*/ 2147483647 w 19"/>
              <a:gd name="T13" fmla="*/ 2147483647 h 76"/>
              <a:gd name="T14" fmla="*/ 2147483647 w 19"/>
              <a:gd name="T15" fmla="*/ 2147483647 h 76"/>
              <a:gd name="T16" fmla="*/ 2147483647 w 19"/>
              <a:gd name="T17" fmla="*/ 2147483647 h 76"/>
              <a:gd name="T18" fmla="*/ 2147483647 w 19"/>
              <a:gd name="T19" fmla="*/ 2147483647 h 76"/>
              <a:gd name="T20" fmla="*/ 2147483647 w 19"/>
              <a:gd name="T21" fmla="*/ 2147483647 h 76"/>
              <a:gd name="T22" fmla="*/ 2147483647 w 19"/>
              <a:gd name="T23" fmla="*/ 2147483647 h 76"/>
              <a:gd name="T24" fmla="*/ 2147483647 w 19"/>
              <a:gd name="T25" fmla="*/ 2147483647 h 76"/>
              <a:gd name="T26" fmla="*/ 0 w 19"/>
              <a:gd name="T27" fmla="*/ 2147483647 h 76"/>
              <a:gd name="T28" fmla="*/ 0 w 19"/>
              <a:gd name="T29" fmla="*/ 2147483647 h 76"/>
              <a:gd name="T30" fmla="*/ 0 w 19"/>
              <a:gd name="T31" fmla="*/ 2147483647 h 76"/>
              <a:gd name="T32" fmla="*/ 2147483647 w 19"/>
              <a:gd name="T33" fmla="*/ 2147483647 h 76"/>
              <a:gd name="T34" fmla="*/ 2147483647 w 19"/>
              <a:gd name="T35" fmla="*/ 0 h 76"/>
              <a:gd name="T36" fmla="*/ 2147483647 w 19"/>
              <a:gd name="T37" fmla="*/ 0 h 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"/>
              <a:gd name="T58" fmla="*/ 0 h 76"/>
              <a:gd name="T59" fmla="*/ 19 w 19"/>
              <a:gd name="T60" fmla="*/ 76 h 7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" h="76">
                <a:moveTo>
                  <a:pt x="19" y="0"/>
                </a:moveTo>
                <a:lnTo>
                  <a:pt x="19" y="0"/>
                </a:lnTo>
                <a:lnTo>
                  <a:pt x="18" y="2"/>
                </a:lnTo>
                <a:lnTo>
                  <a:pt x="17" y="7"/>
                </a:lnTo>
                <a:lnTo>
                  <a:pt x="14" y="13"/>
                </a:lnTo>
                <a:lnTo>
                  <a:pt x="13" y="22"/>
                </a:lnTo>
                <a:lnTo>
                  <a:pt x="12" y="36"/>
                </a:lnTo>
                <a:lnTo>
                  <a:pt x="13" y="54"/>
                </a:lnTo>
                <a:lnTo>
                  <a:pt x="14" y="76"/>
                </a:lnTo>
                <a:lnTo>
                  <a:pt x="4" y="76"/>
                </a:lnTo>
                <a:lnTo>
                  <a:pt x="4" y="74"/>
                </a:lnTo>
                <a:lnTo>
                  <a:pt x="3" y="68"/>
                </a:lnTo>
                <a:lnTo>
                  <a:pt x="2" y="58"/>
                </a:lnTo>
                <a:lnTo>
                  <a:pt x="0" y="47"/>
                </a:lnTo>
                <a:lnTo>
                  <a:pt x="0" y="35"/>
                </a:lnTo>
                <a:lnTo>
                  <a:pt x="0" y="22"/>
                </a:lnTo>
                <a:lnTo>
                  <a:pt x="3" y="9"/>
                </a:lnTo>
                <a:lnTo>
                  <a:pt x="6" y="0"/>
                </a:lnTo>
                <a:lnTo>
                  <a:pt x="19" y="0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07"/>
          <p:cNvSpPr>
            <a:spLocks/>
          </p:cNvSpPr>
          <p:nvPr/>
        </p:nvSpPr>
        <p:spPr bwMode="auto">
          <a:xfrm>
            <a:off x="1592263" y="3246438"/>
            <a:ext cx="23812" cy="100012"/>
          </a:xfrm>
          <a:custGeom>
            <a:avLst/>
            <a:gdLst>
              <a:gd name="T0" fmla="*/ 2147483647 w 15"/>
              <a:gd name="T1" fmla="*/ 0 h 63"/>
              <a:gd name="T2" fmla="*/ 2147483647 w 15"/>
              <a:gd name="T3" fmla="*/ 2147483647 h 63"/>
              <a:gd name="T4" fmla="*/ 2147483647 w 15"/>
              <a:gd name="T5" fmla="*/ 2147483647 h 63"/>
              <a:gd name="T6" fmla="*/ 2147483647 w 15"/>
              <a:gd name="T7" fmla="*/ 2147483647 h 63"/>
              <a:gd name="T8" fmla="*/ 2147483647 w 15"/>
              <a:gd name="T9" fmla="*/ 2147483647 h 63"/>
              <a:gd name="T10" fmla="*/ 2147483647 w 15"/>
              <a:gd name="T11" fmla="*/ 2147483647 h 63"/>
              <a:gd name="T12" fmla="*/ 2147483647 w 15"/>
              <a:gd name="T13" fmla="*/ 2147483647 h 63"/>
              <a:gd name="T14" fmla="*/ 2147483647 w 15"/>
              <a:gd name="T15" fmla="*/ 2147483647 h 63"/>
              <a:gd name="T16" fmla="*/ 2147483647 w 15"/>
              <a:gd name="T17" fmla="*/ 2147483647 h 63"/>
              <a:gd name="T18" fmla="*/ 2147483647 w 15"/>
              <a:gd name="T19" fmla="*/ 2147483647 h 63"/>
              <a:gd name="T20" fmla="*/ 2147483647 w 15"/>
              <a:gd name="T21" fmla="*/ 2147483647 h 63"/>
              <a:gd name="T22" fmla="*/ 2147483647 w 15"/>
              <a:gd name="T23" fmla="*/ 2147483647 h 63"/>
              <a:gd name="T24" fmla="*/ 0 w 15"/>
              <a:gd name="T25" fmla="*/ 2147483647 h 63"/>
              <a:gd name="T26" fmla="*/ 0 w 15"/>
              <a:gd name="T27" fmla="*/ 2147483647 h 63"/>
              <a:gd name="T28" fmla="*/ 0 w 15"/>
              <a:gd name="T29" fmla="*/ 2147483647 h 63"/>
              <a:gd name="T30" fmla="*/ 0 w 15"/>
              <a:gd name="T31" fmla="*/ 2147483647 h 63"/>
              <a:gd name="T32" fmla="*/ 2147483647 w 15"/>
              <a:gd name="T33" fmla="*/ 2147483647 h 63"/>
              <a:gd name="T34" fmla="*/ 2147483647 w 15"/>
              <a:gd name="T35" fmla="*/ 0 h 63"/>
              <a:gd name="T36" fmla="*/ 2147483647 w 15"/>
              <a:gd name="T37" fmla="*/ 0 h 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"/>
              <a:gd name="T58" fmla="*/ 0 h 63"/>
              <a:gd name="T59" fmla="*/ 15 w 15"/>
              <a:gd name="T60" fmla="*/ 63 h 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" h="63">
                <a:moveTo>
                  <a:pt x="15" y="0"/>
                </a:moveTo>
                <a:lnTo>
                  <a:pt x="15" y="1"/>
                </a:lnTo>
                <a:lnTo>
                  <a:pt x="14" y="2"/>
                </a:lnTo>
                <a:lnTo>
                  <a:pt x="12" y="6"/>
                </a:lnTo>
                <a:lnTo>
                  <a:pt x="11" y="12"/>
                </a:lnTo>
                <a:lnTo>
                  <a:pt x="10" y="19"/>
                </a:lnTo>
                <a:lnTo>
                  <a:pt x="9" y="30"/>
                </a:lnTo>
                <a:lnTo>
                  <a:pt x="10" y="44"/>
                </a:lnTo>
                <a:lnTo>
                  <a:pt x="11" y="63"/>
                </a:lnTo>
                <a:lnTo>
                  <a:pt x="2" y="63"/>
                </a:lnTo>
                <a:lnTo>
                  <a:pt x="2" y="62"/>
                </a:lnTo>
                <a:lnTo>
                  <a:pt x="1" y="56"/>
                </a:lnTo>
                <a:lnTo>
                  <a:pt x="0" y="49"/>
                </a:lnTo>
                <a:lnTo>
                  <a:pt x="0" y="40"/>
                </a:lnTo>
                <a:lnTo>
                  <a:pt x="0" y="29"/>
                </a:lnTo>
                <a:lnTo>
                  <a:pt x="0" y="19"/>
                </a:lnTo>
                <a:lnTo>
                  <a:pt x="1" y="8"/>
                </a:lnTo>
                <a:lnTo>
                  <a:pt x="4" y="0"/>
                </a:lnTo>
                <a:lnTo>
                  <a:pt x="15" y="0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08"/>
          <p:cNvSpPr>
            <a:spLocks/>
          </p:cNvSpPr>
          <p:nvPr/>
        </p:nvSpPr>
        <p:spPr bwMode="auto">
          <a:xfrm>
            <a:off x="1592263" y="3255963"/>
            <a:ext cx="19050" cy="79375"/>
          </a:xfrm>
          <a:custGeom>
            <a:avLst/>
            <a:gdLst>
              <a:gd name="T0" fmla="*/ 2147483647 w 12"/>
              <a:gd name="T1" fmla="*/ 2147483647 h 50"/>
              <a:gd name="T2" fmla="*/ 2147483647 w 12"/>
              <a:gd name="T3" fmla="*/ 2147483647 h 50"/>
              <a:gd name="T4" fmla="*/ 2147483647 w 12"/>
              <a:gd name="T5" fmla="*/ 2147483647 h 50"/>
              <a:gd name="T6" fmla="*/ 2147483647 w 12"/>
              <a:gd name="T7" fmla="*/ 2147483647 h 50"/>
              <a:gd name="T8" fmla="*/ 2147483647 w 12"/>
              <a:gd name="T9" fmla="*/ 2147483647 h 50"/>
              <a:gd name="T10" fmla="*/ 2147483647 w 12"/>
              <a:gd name="T11" fmla="*/ 2147483647 h 50"/>
              <a:gd name="T12" fmla="*/ 2147483647 w 12"/>
              <a:gd name="T13" fmla="*/ 2147483647 h 50"/>
              <a:gd name="T14" fmla="*/ 2147483647 w 12"/>
              <a:gd name="T15" fmla="*/ 2147483647 h 50"/>
              <a:gd name="T16" fmla="*/ 2147483647 w 12"/>
              <a:gd name="T17" fmla="*/ 2147483647 h 50"/>
              <a:gd name="T18" fmla="*/ 2147483647 w 12"/>
              <a:gd name="T19" fmla="*/ 2147483647 h 50"/>
              <a:gd name="T20" fmla="*/ 2147483647 w 12"/>
              <a:gd name="T21" fmla="*/ 2147483647 h 50"/>
              <a:gd name="T22" fmla="*/ 2147483647 w 12"/>
              <a:gd name="T23" fmla="*/ 2147483647 h 50"/>
              <a:gd name="T24" fmla="*/ 2147483647 w 12"/>
              <a:gd name="T25" fmla="*/ 2147483647 h 50"/>
              <a:gd name="T26" fmla="*/ 2147483647 w 12"/>
              <a:gd name="T27" fmla="*/ 2147483647 h 50"/>
              <a:gd name="T28" fmla="*/ 0 w 12"/>
              <a:gd name="T29" fmla="*/ 2147483647 h 50"/>
              <a:gd name="T30" fmla="*/ 2147483647 w 12"/>
              <a:gd name="T31" fmla="*/ 2147483647 h 50"/>
              <a:gd name="T32" fmla="*/ 2147483647 w 12"/>
              <a:gd name="T33" fmla="*/ 2147483647 h 50"/>
              <a:gd name="T34" fmla="*/ 2147483647 w 12"/>
              <a:gd name="T35" fmla="*/ 0 h 50"/>
              <a:gd name="T36" fmla="*/ 2147483647 w 12"/>
              <a:gd name="T37" fmla="*/ 2147483647 h 5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"/>
              <a:gd name="T58" fmla="*/ 0 h 50"/>
              <a:gd name="T59" fmla="*/ 12 w 12"/>
              <a:gd name="T60" fmla="*/ 50 h 5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" h="50">
                <a:moveTo>
                  <a:pt x="12" y="1"/>
                </a:moveTo>
                <a:lnTo>
                  <a:pt x="12" y="1"/>
                </a:lnTo>
                <a:lnTo>
                  <a:pt x="11" y="2"/>
                </a:lnTo>
                <a:lnTo>
                  <a:pt x="10" y="4"/>
                </a:lnTo>
                <a:lnTo>
                  <a:pt x="9" y="9"/>
                </a:lnTo>
                <a:lnTo>
                  <a:pt x="9" y="15"/>
                </a:lnTo>
                <a:lnTo>
                  <a:pt x="8" y="24"/>
                </a:lnTo>
                <a:lnTo>
                  <a:pt x="8" y="36"/>
                </a:lnTo>
                <a:lnTo>
                  <a:pt x="9" y="50"/>
                </a:lnTo>
                <a:lnTo>
                  <a:pt x="2" y="50"/>
                </a:lnTo>
                <a:lnTo>
                  <a:pt x="2" y="49"/>
                </a:lnTo>
                <a:lnTo>
                  <a:pt x="2" y="45"/>
                </a:lnTo>
                <a:lnTo>
                  <a:pt x="1" y="38"/>
                </a:lnTo>
                <a:lnTo>
                  <a:pt x="1" y="31"/>
                </a:lnTo>
                <a:lnTo>
                  <a:pt x="0" y="23"/>
                </a:lnTo>
                <a:lnTo>
                  <a:pt x="1" y="15"/>
                </a:lnTo>
                <a:lnTo>
                  <a:pt x="2" y="7"/>
                </a:lnTo>
                <a:lnTo>
                  <a:pt x="4" y="0"/>
                </a:lnTo>
                <a:lnTo>
                  <a:pt x="12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9"/>
          <p:cNvSpPr>
            <a:spLocks/>
          </p:cNvSpPr>
          <p:nvPr/>
        </p:nvSpPr>
        <p:spPr bwMode="auto">
          <a:xfrm>
            <a:off x="1593850" y="3267075"/>
            <a:ext cx="14288" cy="57150"/>
          </a:xfrm>
          <a:custGeom>
            <a:avLst/>
            <a:gdLst>
              <a:gd name="T0" fmla="*/ 2147483647 w 9"/>
              <a:gd name="T1" fmla="*/ 0 h 36"/>
              <a:gd name="T2" fmla="*/ 2147483647 w 9"/>
              <a:gd name="T3" fmla="*/ 0 h 36"/>
              <a:gd name="T4" fmla="*/ 2147483647 w 9"/>
              <a:gd name="T5" fmla="*/ 2147483647 h 36"/>
              <a:gd name="T6" fmla="*/ 2147483647 w 9"/>
              <a:gd name="T7" fmla="*/ 2147483647 h 36"/>
              <a:gd name="T8" fmla="*/ 2147483647 w 9"/>
              <a:gd name="T9" fmla="*/ 2147483647 h 36"/>
              <a:gd name="T10" fmla="*/ 2147483647 w 9"/>
              <a:gd name="T11" fmla="*/ 2147483647 h 36"/>
              <a:gd name="T12" fmla="*/ 2147483647 w 9"/>
              <a:gd name="T13" fmla="*/ 2147483647 h 36"/>
              <a:gd name="T14" fmla="*/ 2147483647 w 9"/>
              <a:gd name="T15" fmla="*/ 2147483647 h 36"/>
              <a:gd name="T16" fmla="*/ 2147483647 w 9"/>
              <a:gd name="T17" fmla="*/ 2147483647 h 36"/>
              <a:gd name="T18" fmla="*/ 2147483647 w 9"/>
              <a:gd name="T19" fmla="*/ 2147483647 h 36"/>
              <a:gd name="T20" fmla="*/ 2147483647 w 9"/>
              <a:gd name="T21" fmla="*/ 2147483647 h 36"/>
              <a:gd name="T22" fmla="*/ 2147483647 w 9"/>
              <a:gd name="T23" fmla="*/ 2147483647 h 36"/>
              <a:gd name="T24" fmla="*/ 2147483647 w 9"/>
              <a:gd name="T25" fmla="*/ 2147483647 h 36"/>
              <a:gd name="T26" fmla="*/ 0 w 9"/>
              <a:gd name="T27" fmla="*/ 2147483647 h 36"/>
              <a:gd name="T28" fmla="*/ 0 w 9"/>
              <a:gd name="T29" fmla="*/ 2147483647 h 36"/>
              <a:gd name="T30" fmla="*/ 0 w 9"/>
              <a:gd name="T31" fmla="*/ 2147483647 h 36"/>
              <a:gd name="T32" fmla="*/ 2147483647 w 9"/>
              <a:gd name="T33" fmla="*/ 2147483647 h 36"/>
              <a:gd name="T34" fmla="*/ 2147483647 w 9"/>
              <a:gd name="T35" fmla="*/ 0 h 36"/>
              <a:gd name="T36" fmla="*/ 2147483647 w 9"/>
              <a:gd name="T37" fmla="*/ 0 h 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36"/>
              <a:gd name="T59" fmla="*/ 9 w 9"/>
              <a:gd name="T60" fmla="*/ 36 h 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36">
                <a:moveTo>
                  <a:pt x="9" y="0"/>
                </a:moveTo>
                <a:lnTo>
                  <a:pt x="9" y="0"/>
                </a:lnTo>
                <a:lnTo>
                  <a:pt x="8" y="1"/>
                </a:lnTo>
                <a:lnTo>
                  <a:pt x="8" y="3"/>
                </a:lnTo>
                <a:lnTo>
                  <a:pt x="7" y="6"/>
                </a:lnTo>
                <a:lnTo>
                  <a:pt x="6" y="10"/>
                </a:lnTo>
                <a:lnTo>
                  <a:pt x="6" y="17"/>
                </a:lnTo>
                <a:lnTo>
                  <a:pt x="6" y="25"/>
                </a:lnTo>
                <a:lnTo>
                  <a:pt x="7" y="36"/>
                </a:lnTo>
                <a:lnTo>
                  <a:pt x="2" y="36"/>
                </a:lnTo>
                <a:lnTo>
                  <a:pt x="1" y="36"/>
                </a:lnTo>
                <a:lnTo>
                  <a:pt x="1" y="32"/>
                </a:lnTo>
                <a:lnTo>
                  <a:pt x="1" y="28"/>
                </a:lnTo>
                <a:lnTo>
                  <a:pt x="0" y="22"/>
                </a:lnTo>
                <a:lnTo>
                  <a:pt x="0" y="16"/>
                </a:lnTo>
                <a:lnTo>
                  <a:pt x="0" y="10"/>
                </a:lnTo>
                <a:lnTo>
                  <a:pt x="1" y="4"/>
                </a:lnTo>
                <a:lnTo>
                  <a:pt x="3" y="0"/>
                </a:lnTo>
                <a:lnTo>
                  <a:pt x="9" y="0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Rectangle 110"/>
          <p:cNvSpPr>
            <a:spLocks noChangeArrowheads="1"/>
          </p:cNvSpPr>
          <p:nvPr/>
        </p:nvSpPr>
        <p:spPr bwMode="auto">
          <a:xfrm>
            <a:off x="1398588" y="3251200"/>
            <a:ext cx="6350" cy="1873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11"/>
          <p:cNvSpPr>
            <a:spLocks/>
          </p:cNvSpPr>
          <p:nvPr/>
        </p:nvSpPr>
        <p:spPr bwMode="auto">
          <a:xfrm>
            <a:off x="1465263" y="3248025"/>
            <a:ext cx="73025" cy="87313"/>
          </a:xfrm>
          <a:custGeom>
            <a:avLst/>
            <a:gdLst>
              <a:gd name="T0" fmla="*/ 2147483647 w 46"/>
              <a:gd name="T1" fmla="*/ 2147483647 h 55"/>
              <a:gd name="T2" fmla="*/ 2147483647 w 46"/>
              <a:gd name="T3" fmla="*/ 2147483647 h 55"/>
              <a:gd name="T4" fmla="*/ 2147483647 w 46"/>
              <a:gd name="T5" fmla="*/ 2147483647 h 55"/>
              <a:gd name="T6" fmla="*/ 2147483647 w 46"/>
              <a:gd name="T7" fmla="*/ 2147483647 h 55"/>
              <a:gd name="T8" fmla="*/ 0 w 46"/>
              <a:gd name="T9" fmla="*/ 2147483647 h 55"/>
              <a:gd name="T10" fmla="*/ 0 w 46"/>
              <a:gd name="T11" fmla="*/ 2147483647 h 55"/>
              <a:gd name="T12" fmla="*/ 0 w 46"/>
              <a:gd name="T13" fmla="*/ 2147483647 h 55"/>
              <a:gd name="T14" fmla="*/ 0 w 46"/>
              <a:gd name="T15" fmla="*/ 2147483647 h 55"/>
              <a:gd name="T16" fmla="*/ 2147483647 w 46"/>
              <a:gd name="T17" fmla="*/ 2147483647 h 55"/>
              <a:gd name="T18" fmla="*/ 2147483647 w 46"/>
              <a:gd name="T19" fmla="*/ 2147483647 h 55"/>
              <a:gd name="T20" fmla="*/ 2147483647 w 46"/>
              <a:gd name="T21" fmla="*/ 2147483647 h 55"/>
              <a:gd name="T22" fmla="*/ 2147483647 w 46"/>
              <a:gd name="T23" fmla="*/ 2147483647 h 55"/>
              <a:gd name="T24" fmla="*/ 2147483647 w 46"/>
              <a:gd name="T25" fmla="*/ 2147483647 h 55"/>
              <a:gd name="T26" fmla="*/ 2147483647 w 46"/>
              <a:gd name="T27" fmla="*/ 2147483647 h 55"/>
              <a:gd name="T28" fmla="*/ 2147483647 w 46"/>
              <a:gd name="T29" fmla="*/ 2147483647 h 55"/>
              <a:gd name="T30" fmla="*/ 2147483647 w 46"/>
              <a:gd name="T31" fmla="*/ 2147483647 h 55"/>
              <a:gd name="T32" fmla="*/ 2147483647 w 46"/>
              <a:gd name="T33" fmla="*/ 2147483647 h 55"/>
              <a:gd name="T34" fmla="*/ 2147483647 w 46"/>
              <a:gd name="T35" fmla="*/ 2147483647 h 55"/>
              <a:gd name="T36" fmla="*/ 2147483647 w 46"/>
              <a:gd name="T37" fmla="*/ 2147483647 h 55"/>
              <a:gd name="T38" fmla="*/ 2147483647 w 46"/>
              <a:gd name="T39" fmla="*/ 2147483647 h 55"/>
              <a:gd name="T40" fmla="*/ 2147483647 w 46"/>
              <a:gd name="T41" fmla="*/ 2147483647 h 55"/>
              <a:gd name="T42" fmla="*/ 2147483647 w 46"/>
              <a:gd name="T43" fmla="*/ 2147483647 h 55"/>
              <a:gd name="T44" fmla="*/ 2147483647 w 46"/>
              <a:gd name="T45" fmla="*/ 2147483647 h 55"/>
              <a:gd name="T46" fmla="*/ 2147483647 w 46"/>
              <a:gd name="T47" fmla="*/ 2147483647 h 55"/>
              <a:gd name="T48" fmla="*/ 2147483647 w 46"/>
              <a:gd name="T49" fmla="*/ 2147483647 h 55"/>
              <a:gd name="T50" fmla="*/ 2147483647 w 46"/>
              <a:gd name="T51" fmla="*/ 2147483647 h 55"/>
              <a:gd name="T52" fmla="*/ 2147483647 w 46"/>
              <a:gd name="T53" fmla="*/ 2147483647 h 55"/>
              <a:gd name="T54" fmla="*/ 2147483647 w 46"/>
              <a:gd name="T55" fmla="*/ 2147483647 h 55"/>
              <a:gd name="T56" fmla="*/ 2147483647 w 46"/>
              <a:gd name="T57" fmla="*/ 2147483647 h 55"/>
              <a:gd name="T58" fmla="*/ 2147483647 w 46"/>
              <a:gd name="T59" fmla="*/ 2147483647 h 55"/>
              <a:gd name="T60" fmla="*/ 2147483647 w 46"/>
              <a:gd name="T61" fmla="*/ 2147483647 h 55"/>
              <a:gd name="T62" fmla="*/ 2147483647 w 46"/>
              <a:gd name="T63" fmla="*/ 2147483647 h 55"/>
              <a:gd name="T64" fmla="*/ 2147483647 w 46"/>
              <a:gd name="T65" fmla="*/ 2147483647 h 55"/>
              <a:gd name="T66" fmla="*/ 2147483647 w 46"/>
              <a:gd name="T67" fmla="*/ 2147483647 h 55"/>
              <a:gd name="T68" fmla="*/ 2147483647 w 46"/>
              <a:gd name="T69" fmla="*/ 2147483647 h 55"/>
              <a:gd name="T70" fmla="*/ 2147483647 w 46"/>
              <a:gd name="T71" fmla="*/ 2147483647 h 55"/>
              <a:gd name="T72" fmla="*/ 2147483647 w 46"/>
              <a:gd name="T73" fmla="*/ 2147483647 h 55"/>
              <a:gd name="T74" fmla="*/ 2147483647 w 46"/>
              <a:gd name="T75" fmla="*/ 2147483647 h 55"/>
              <a:gd name="T76" fmla="*/ 2147483647 w 46"/>
              <a:gd name="T77" fmla="*/ 2147483647 h 55"/>
              <a:gd name="T78" fmla="*/ 2147483647 w 46"/>
              <a:gd name="T79" fmla="*/ 2147483647 h 55"/>
              <a:gd name="T80" fmla="*/ 2147483647 w 46"/>
              <a:gd name="T81" fmla="*/ 0 h 55"/>
              <a:gd name="T82" fmla="*/ 2147483647 w 46"/>
              <a:gd name="T83" fmla="*/ 0 h 55"/>
              <a:gd name="T84" fmla="*/ 2147483647 w 46"/>
              <a:gd name="T85" fmla="*/ 0 h 55"/>
              <a:gd name="T86" fmla="*/ 2147483647 w 46"/>
              <a:gd name="T87" fmla="*/ 2147483647 h 55"/>
              <a:gd name="T88" fmla="*/ 2147483647 w 46"/>
              <a:gd name="T89" fmla="*/ 2147483647 h 55"/>
              <a:gd name="T90" fmla="*/ 2147483647 w 46"/>
              <a:gd name="T91" fmla="*/ 2147483647 h 55"/>
              <a:gd name="T92" fmla="*/ 2147483647 w 46"/>
              <a:gd name="T93" fmla="*/ 2147483647 h 55"/>
              <a:gd name="T94" fmla="*/ 2147483647 w 46"/>
              <a:gd name="T95" fmla="*/ 2147483647 h 55"/>
              <a:gd name="T96" fmla="*/ 2147483647 w 46"/>
              <a:gd name="T97" fmla="*/ 2147483647 h 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"/>
              <a:gd name="T148" fmla="*/ 0 h 55"/>
              <a:gd name="T149" fmla="*/ 46 w 46"/>
              <a:gd name="T150" fmla="*/ 55 h 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" h="55">
                <a:moveTo>
                  <a:pt x="4" y="6"/>
                </a:moveTo>
                <a:lnTo>
                  <a:pt x="4" y="7"/>
                </a:lnTo>
                <a:lnTo>
                  <a:pt x="3" y="9"/>
                </a:lnTo>
                <a:lnTo>
                  <a:pt x="1" y="14"/>
                </a:lnTo>
                <a:lnTo>
                  <a:pt x="0" y="20"/>
                </a:lnTo>
                <a:lnTo>
                  <a:pt x="0" y="28"/>
                </a:lnTo>
                <a:lnTo>
                  <a:pt x="0" y="36"/>
                </a:lnTo>
                <a:lnTo>
                  <a:pt x="0" y="46"/>
                </a:lnTo>
                <a:lnTo>
                  <a:pt x="3" y="55"/>
                </a:lnTo>
                <a:lnTo>
                  <a:pt x="3" y="54"/>
                </a:lnTo>
                <a:lnTo>
                  <a:pt x="3" y="53"/>
                </a:lnTo>
                <a:lnTo>
                  <a:pt x="3" y="51"/>
                </a:lnTo>
                <a:lnTo>
                  <a:pt x="3" y="49"/>
                </a:lnTo>
                <a:lnTo>
                  <a:pt x="3" y="46"/>
                </a:lnTo>
                <a:lnTo>
                  <a:pt x="4" y="42"/>
                </a:lnTo>
                <a:lnTo>
                  <a:pt x="4" y="39"/>
                </a:lnTo>
                <a:lnTo>
                  <a:pt x="5" y="35"/>
                </a:lnTo>
                <a:lnTo>
                  <a:pt x="6" y="32"/>
                </a:lnTo>
                <a:lnTo>
                  <a:pt x="7" y="28"/>
                </a:lnTo>
                <a:lnTo>
                  <a:pt x="8" y="25"/>
                </a:lnTo>
                <a:lnTo>
                  <a:pt x="11" y="21"/>
                </a:lnTo>
                <a:lnTo>
                  <a:pt x="14" y="19"/>
                </a:lnTo>
                <a:lnTo>
                  <a:pt x="17" y="16"/>
                </a:lnTo>
                <a:lnTo>
                  <a:pt x="21" y="14"/>
                </a:lnTo>
                <a:lnTo>
                  <a:pt x="26" y="14"/>
                </a:lnTo>
                <a:lnTo>
                  <a:pt x="26" y="13"/>
                </a:lnTo>
                <a:lnTo>
                  <a:pt x="28" y="12"/>
                </a:lnTo>
                <a:lnTo>
                  <a:pt x="29" y="11"/>
                </a:lnTo>
                <a:lnTo>
                  <a:pt x="33" y="9"/>
                </a:lnTo>
                <a:lnTo>
                  <a:pt x="36" y="7"/>
                </a:lnTo>
                <a:lnTo>
                  <a:pt x="41" y="5"/>
                </a:lnTo>
                <a:lnTo>
                  <a:pt x="46" y="2"/>
                </a:lnTo>
                <a:lnTo>
                  <a:pt x="45" y="2"/>
                </a:lnTo>
                <a:lnTo>
                  <a:pt x="43" y="2"/>
                </a:lnTo>
                <a:lnTo>
                  <a:pt x="42" y="1"/>
                </a:lnTo>
                <a:lnTo>
                  <a:pt x="40" y="1"/>
                </a:lnTo>
                <a:lnTo>
                  <a:pt x="38" y="1"/>
                </a:lnTo>
                <a:lnTo>
                  <a:pt x="35" y="1"/>
                </a:lnTo>
                <a:lnTo>
                  <a:pt x="32" y="0"/>
                </a:lnTo>
                <a:lnTo>
                  <a:pt x="28" y="0"/>
                </a:lnTo>
                <a:lnTo>
                  <a:pt x="26" y="0"/>
                </a:lnTo>
                <a:lnTo>
                  <a:pt x="22" y="1"/>
                </a:lnTo>
                <a:lnTo>
                  <a:pt x="19" y="1"/>
                </a:lnTo>
                <a:lnTo>
                  <a:pt x="14" y="1"/>
                </a:lnTo>
                <a:lnTo>
                  <a:pt x="11" y="2"/>
                </a:lnTo>
                <a:lnTo>
                  <a:pt x="7" y="4"/>
                </a:lnTo>
                <a:lnTo>
                  <a:pt x="4" y="6"/>
                </a:lnTo>
                <a:close/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12"/>
          <p:cNvSpPr>
            <a:spLocks/>
          </p:cNvSpPr>
          <p:nvPr/>
        </p:nvSpPr>
        <p:spPr bwMode="auto">
          <a:xfrm>
            <a:off x="1363663" y="3313113"/>
            <a:ext cx="58737" cy="14287"/>
          </a:xfrm>
          <a:custGeom>
            <a:avLst/>
            <a:gdLst>
              <a:gd name="T0" fmla="*/ 0 w 37"/>
              <a:gd name="T1" fmla="*/ 2147483647 h 9"/>
              <a:gd name="T2" fmla="*/ 0 w 37"/>
              <a:gd name="T3" fmla="*/ 2147483647 h 9"/>
              <a:gd name="T4" fmla="*/ 0 w 37"/>
              <a:gd name="T5" fmla="*/ 2147483647 h 9"/>
              <a:gd name="T6" fmla="*/ 2147483647 w 37"/>
              <a:gd name="T7" fmla="*/ 2147483647 h 9"/>
              <a:gd name="T8" fmla="*/ 2147483647 w 37"/>
              <a:gd name="T9" fmla="*/ 2147483647 h 9"/>
              <a:gd name="T10" fmla="*/ 2147483647 w 37"/>
              <a:gd name="T11" fmla="*/ 2147483647 h 9"/>
              <a:gd name="T12" fmla="*/ 2147483647 w 37"/>
              <a:gd name="T13" fmla="*/ 2147483647 h 9"/>
              <a:gd name="T14" fmla="*/ 2147483647 w 37"/>
              <a:gd name="T15" fmla="*/ 2147483647 h 9"/>
              <a:gd name="T16" fmla="*/ 2147483647 w 37"/>
              <a:gd name="T17" fmla="*/ 2147483647 h 9"/>
              <a:gd name="T18" fmla="*/ 2147483647 w 37"/>
              <a:gd name="T19" fmla="*/ 0 h 9"/>
              <a:gd name="T20" fmla="*/ 2147483647 w 37"/>
              <a:gd name="T21" fmla="*/ 0 h 9"/>
              <a:gd name="T22" fmla="*/ 2147483647 w 37"/>
              <a:gd name="T23" fmla="*/ 0 h 9"/>
              <a:gd name="T24" fmla="*/ 2147483647 w 37"/>
              <a:gd name="T25" fmla="*/ 0 h 9"/>
              <a:gd name="T26" fmla="*/ 2147483647 w 37"/>
              <a:gd name="T27" fmla="*/ 0 h 9"/>
              <a:gd name="T28" fmla="*/ 2147483647 w 37"/>
              <a:gd name="T29" fmla="*/ 2147483647 h 9"/>
              <a:gd name="T30" fmla="*/ 2147483647 w 37"/>
              <a:gd name="T31" fmla="*/ 2147483647 h 9"/>
              <a:gd name="T32" fmla="*/ 2147483647 w 37"/>
              <a:gd name="T33" fmla="*/ 2147483647 h 9"/>
              <a:gd name="T34" fmla="*/ 2147483647 w 37"/>
              <a:gd name="T35" fmla="*/ 2147483647 h 9"/>
              <a:gd name="T36" fmla="*/ 2147483647 w 37"/>
              <a:gd name="T37" fmla="*/ 2147483647 h 9"/>
              <a:gd name="T38" fmla="*/ 2147483647 w 37"/>
              <a:gd name="T39" fmla="*/ 2147483647 h 9"/>
              <a:gd name="T40" fmla="*/ 2147483647 w 37"/>
              <a:gd name="T41" fmla="*/ 2147483647 h 9"/>
              <a:gd name="T42" fmla="*/ 2147483647 w 37"/>
              <a:gd name="T43" fmla="*/ 2147483647 h 9"/>
              <a:gd name="T44" fmla="*/ 2147483647 w 37"/>
              <a:gd name="T45" fmla="*/ 2147483647 h 9"/>
              <a:gd name="T46" fmla="*/ 2147483647 w 37"/>
              <a:gd name="T47" fmla="*/ 2147483647 h 9"/>
              <a:gd name="T48" fmla="*/ 2147483647 w 37"/>
              <a:gd name="T49" fmla="*/ 2147483647 h 9"/>
              <a:gd name="T50" fmla="*/ 2147483647 w 37"/>
              <a:gd name="T51" fmla="*/ 2147483647 h 9"/>
              <a:gd name="T52" fmla="*/ 2147483647 w 37"/>
              <a:gd name="T53" fmla="*/ 2147483647 h 9"/>
              <a:gd name="T54" fmla="*/ 2147483647 w 37"/>
              <a:gd name="T55" fmla="*/ 2147483647 h 9"/>
              <a:gd name="T56" fmla="*/ 2147483647 w 37"/>
              <a:gd name="T57" fmla="*/ 2147483647 h 9"/>
              <a:gd name="T58" fmla="*/ 2147483647 w 37"/>
              <a:gd name="T59" fmla="*/ 2147483647 h 9"/>
              <a:gd name="T60" fmla="*/ 2147483647 w 37"/>
              <a:gd name="T61" fmla="*/ 2147483647 h 9"/>
              <a:gd name="T62" fmla="*/ 2147483647 w 37"/>
              <a:gd name="T63" fmla="*/ 2147483647 h 9"/>
              <a:gd name="T64" fmla="*/ 2147483647 w 37"/>
              <a:gd name="T65" fmla="*/ 2147483647 h 9"/>
              <a:gd name="T66" fmla="*/ 0 w 37"/>
              <a:gd name="T67" fmla="*/ 2147483647 h 9"/>
              <a:gd name="T68" fmla="*/ 0 w 37"/>
              <a:gd name="T69" fmla="*/ 2147483647 h 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9"/>
              <a:gd name="T107" fmla="*/ 37 w 37"/>
              <a:gd name="T108" fmla="*/ 9 h 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9">
                <a:moveTo>
                  <a:pt x="0" y="6"/>
                </a:moveTo>
                <a:lnTo>
                  <a:pt x="0" y="6"/>
                </a:lnTo>
                <a:lnTo>
                  <a:pt x="1" y="5"/>
                </a:lnTo>
                <a:lnTo>
                  <a:pt x="2" y="3"/>
                </a:lnTo>
                <a:lnTo>
                  <a:pt x="4" y="2"/>
                </a:lnTo>
                <a:lnTo>
                  <a:pt x="5" y="2"/>
                </a:lnTo>
                <a:lnTo>
                  <a:pt x="7" y="1"/>
                </a:lnTo>
                <a:lnTo>
                  <a:pt x="9" y="0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1"/>
                </a:lnTo>
                <a:lnTo>
                  <a:pt x="32" y="1"/>
                </a:lnTo>
                <a:lnTo>
                  <a:pt x="37" y="3"/>
                </a:lnTo>
                <a:lnTo>
                  <a:pt x="37" y="6"/>
                </a:lnTo>
                <a:lnTo>
                  <a:pt x="36" y="6"/>
                </a:lnTo>
                <a:lnTo>
                  <a:pt x="36" y="5"/>
                </a:lnTo>
                <a:lnTo>
                  <a:pt x="34" y="5"/>
                </a:lnTo>
                <a:lnTo>
                  <a:pt x="33" y="5"/>
                </a:lnTo>
                <a:lnTo>
                  <a:pt x="30" y="3"/>
                </a:lnTo>
                <a:lnTo>
                  <a:pt x="28" y="3"/>
                </a:lnTo>
                <a:lnTo>
                  <a:pt x="25" y="2"/>
                </a:lnTo>
                <a:lnTo>
                  <a:pt x="22" y="2"/>
                </a:lnTo>
                <a:lnTo>
                  <a:pt x="19" y="2"/>
                </a:lnTo>
                <a:lnTo>
                  <a:pt x="15" y="2"/>
                </a:lnTo>
                <a:lnTo>
                  <a:pt x="13" y="2"/>
                </a:lnTo>
                <a:lnTo>
                  <a:pt x="9" y="3"/>
                </a:lnTo>
                <a:lnTo>
                  <a:pt x="7" y="5"/>
                </a:lnTo>
                <a:lnTo>
                  <a:pt x="5" y="6"/>
                </a:lnTo>
                <a:lnTo>
                  <a:pt x="2" y="7"/>
                </a:lnTo>
                <a:lnTo>
                  <a:pt x="0" y="9"/>
                </a:lnTo>
                <a:lnTo>
                  <a:pt x="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13"/>
          <p:cNvSpPr>
            <a:spLocks/>
          </p:cNvSpPr>
          <p:nvPr/>
        </p:nvSpPr>
        <p:spPr bwMode="auto">
          <a:xfrm>
            <a:off x="1363663" y="3273425"/>
            <a:ext cx="58737" cy="17463"/>
          </a:xfrm>
          <a:custGeom>
            <a:avLst/>
            <a:gdLst>
              <a:gd name="T0" fmla="*/ 0 w 37"/>
              <a:gd name="T1" fmla="*/ 2147483647 h 11"/>
              <a:gd name="T2" fmla="*/ 0 w 37"/>
              <a:gd name="T3" fmla="*/ 2147483647 h 11"/>
              <a:gd name="T4" fmla="*/ 0 w 37"/>
              <a:gd name="T5" fmla="*/ 2147483647 h 11"/>
              <a:gd name="T6" fmla="*/ 2147483647 w 37"/>
              <a:gd name="T7" fmla="*/ 2147483647 h 11"/>
              <a:gd name="T8" fmla="*/ 2147483647 w 37"/>
              <a:gd name="T9" fmla="*/ 2147483647 h 11"/>
              <a:gd name="T10" fmla="*/ 2147483647 w 37"/>
              <a:gd name="T11" fmla="*/ 2147483647 h 11"/>
              <a:gd name="T12" fmla="*/ 2147483647 w 37"/>
              <a:gd name="T13" fmla="*/ 2147483647 h 11"/>
              <a:gd name="T14" fmla="*/ 2147483647 w 37"/>
              <a:gd name="T15" fmla="*/ 2147483647 h 11"/>
              <a:gd name="T16" fmla="*/ 2147483647 w 37"/>
              <a:gd name="T17" fmla="*/ 2147483647 h 11"/>
              <a:gd name="T18" fmla="*/ 2147483647 w 37"/>
              <a:gd name="T19" fmla="*/ 2147483647 h 11"/>
              <a:gd name="T20" fmla="*/ 2147483647 w 37"/>
              <a:gd name="T21" fmla="*/ 0 h 11"/>
              <a:gd name="T22" fmla="*/ 2147483647 w 37"/>
              <a:gd name="T23" fmla="*/ 0 h 11"/>
              <a:gd name="T24" fmla="*/ 2147483647 w 37"/>
              <a:gd name="T25" fmla="*/ 0 h 11"/>
              <a:gd name="T26" fmla="*/ 2147483647 w 37"/>
              <a:gd name="T27" fmla="*/ 0 h 11"/>
              <a:gd name="T28" fmla="*/ 2147483647 w 37"/>
              <a:gd name="T29" fmla="*/ 2147483647 h 11"/>
              <a:gd name="T30" fmla="*/ 2147483647 w 37"/>
              <a:gd name="T31" fmla="*/ 2147483647 h 11"/>
              <a:gd name="T32" fmla="*/ 2147483647 w 37"/>
              <a:gd name="T33" fmla="*/ 2147483647 h 11"/>
              <a:gd name="T34" fmla="*/ 2147483647 w 37"/>
              <a:gd name="T35" fmla="*/ 2147483647 h 11"/>
              <a:gd name="T36" fmla="*/ 2147483647 w 37"/>
              <a:gd name="T37" fmla="*/ 2147483647 h 11"/>
              <a:gd name="T38" fmla="*/ 2147483647 w 37"/>
              <a:gd name="T39" fmla="*/ 2147483647 h 11"/>
              <a:gd name="T40" fmla="*/ 2147483647 w 37"/>
              <a:gd name="T41" fmla="*/ 2147483647 h 11"/>
              <a:gd name="T42" fmla="*/ 2147483647 w 37"/>
              <a:gd name="T43" fmla="*/ 2147483647 h 11"/>
              <a:gd name="T44" fmla="*/ 2147483647 w 37"/>
              <a:gd name="T45" fmla="*/ 2147483647 h 11"/>
              <a:gd name="T46" fmla="*/ 2147483647 w 37"/>
              <a:gd name="T47" fmla="*/ 2147483647 h 11"/>
              <a:gd name="T48" fmla="*/ 2147483647 w 37"/>
              <a:gd name="T49" fmla="*/ 2147483647 h 11"/>
              <a:gd name="T50" fmla="*/ 2147483647 w 37"/>
              <a:gd name="T51" fmla="*/ 2147483647 h 11"/>
              <a:gd name="T52" fmla="*/ 2147483647 w 37"/>
              <a:gd name="T53" fmla="*/ 2147483647 h 11"/>
              <a:gd name="T54" fmla="*/ 2147483647 w 37"/>
              <a:gd name="T55" fmla="*/ 2147483647 h 11"/>
              <a:gd name="T56" fmla="*/ 2147483647 w 37"/>
              <a:gd name="T57" fmla="*/ 2147483647 h 11"/>
              <a:gd name="T58" fmla="*/ 2147483647 w 37"/>
              <a:gd name="T59" fmla="*/ 2147483647 h 11"/>
              <a:gd name="T60" fmla="*/ 2147483647 w 37"/>
              <a:gd name="T61" fmla="*/ 2147483647 h 11"/>
              <a:gd name="T62" fmla="*/ 2147483647 w 37"/>
              <a:gd name="T63" fmla="*/ 2147483647 h 11"/>
              <a:gd name="T64" fmla="*/ 2147483647 w 37"/>
              <a:gd name="T65" fmla="*/ 2147483647 h 11"/>
              <a:gd name="T66" fmla="*/ 0 w 37"/>
              <a:gd name="T67" fmla="*/ 2147483647 h 11"/>
              <a:gd name="T68" fmla="*/ 0 w 37"/>
              <a:gd name="T69" fmla="*/ 2147483647 h 1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1"/>
              <a:gd name="T107" fmla="*/ 37 w 37"/>
              <a:gd name="T108" fmla="*/ 11 h 1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1">
                <a:moveTo>
                  <a:pt x="0" y="6"/>
                </a:moveTo>
                <a:lnTo>
                  <a:pt x="0" y="6"/>
                </a:lnTo>
                <a:lnTo>
                  <a:pt x="1" y="6"/>
                </a:lnTo>
                <a:lnTo>
                  <a:pt x="1" y="5"/>
                </a:lnTo>
                <a:lnTo>
                  <a:pt x="2" y="4"/>
                </a:lnTo>
                <a:lnTo>
                  <a:pt x="4" y="4"/>
                </a:lnTo>
                <a:lnTo>
                  <a:pt x="5" y="3"/>
                </a:lnTo>
                <a:lnTo>
                  <a:pt x="7" y="2"/>
                </a:lnTo>
                <a:lnTo>
                  <a:pt x="9" y="2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2"/>
                </a:lnTo>
                <a:lnTo>
                  <a:pt x="32" y="3"/>
                </a:lnTo>
                <a:lnTo>
                  <a:pt x="37" y="4"/>
                </a:lnTo>
                <a:lnTo>
                  <a:pt x="37" y="6"/>
                </a:lnTo>
                <a:lnTo>
                  <a:pt x="36" y="6"/>
                </a:lnTo>
                <a:lnTo>
                  <a:pt x="36" y="5"/>
                </a:lnTo>
                <a:lnTo>
                  <a:pt x="34" y="5"/>
                </a:lnTo>
                <a:lnTo>
                  <a:pt x="33" y="5"/>
                </a:lnTo>
                <a:lnTo>
                  <a:pt x="30" y="4"/>
                </a:lnTo>
                <a:lnTo>
                  <a:pt x="28" y="4"/>
                </a:lnTo>
                <a:lnTo>
                  <a:pt x="25" y="4"/>
                </a:lnTo>
                <a:lnTo>
                  <a:pt x="22" y="3"/>
                </a:lnTo>
                <a:lnTo>
                  <a:pt x="19" y="3"/>
                </a:lnTo>
                <a:lnTo>
                  <a:pt x="15" y="3"/>
                </a:lnTo>
                <a:lnTo>
                  <a:pt x="13" y="3"/>
                </a:lnTo>
                <a:lnTo>
                  <a:pt x="9" y="4"/>
                </a:lnTo>
                <a:lnTo>
                  <a:pt x="7" y="5"/>
                </a:lnTo>
                <a:lnTo>
                  <a:pt x="5" y="6"/>
                </a:lnTo>
                <a:lnTo>
                  <a:pt x="2" y="9"/>
                </a:lnTo>
                <a:lnTo>
                  <a:pt x="0" y="11"/>
                </a:lnTo>
                <a:lnTo>
                  <a:pt x="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14"/>
          <p:cNvSpPr>
            <a:spLocks/>
          </p:cNvSpPr>
          <p:nvPr/>
        </p:nvSpPr>
        <p:spPr bwMode="auto">
          <a:xfrm>
            <a:off x="1419225" y="3255963"/>
            <a:ext cx="96838" cy="177800"/>
          </a:xfrm>
          <a:custGeom>
            <a:avLst/>
            <a:gdLst>
              <a:gd name="T0" fmla="*/ 0 w 61"/>
              <a:gd name="T1" fmla="*/ 0 h 112"/>
              <a:gd name="T2" fmla="*/ 0 w 61"/>
              <a:gd name="T3" fmla="*/ 2147483647 h 112"/>
              <a:gd name="T4" fmla="*/ 2147483647 w 61"/>
              <a:gd name="T5" fmla="*/ 2147483647 h 112"/>
              <a:gd name="T6" fmla="*/ 2147483647 w 61"/>
              <a:gd name="T7" fmla="*/ 2147483647 h 112"/>
              <a:gd name="T8" fmla="*/ 2147483647 w 61"/>
              <a:gd name="T9" fmla="*/ 2147483647 h 112"/>
              <a:gd name="T10" fmla="*/ 2147483647 w 61"/>
              <a:gd name="T11" fmla="*/ 2147483647 h 112"/>
              <a:gd name="T12" fmla="*/ 2147483647 w 61"/>
              <a:gd name="T13" fmla="*/ 2147483647 h 112"/>
              <a:gd name="T14" fmla="*/ 2147483647 w 61"/>
              <a:gd name="T15" fmla="*/ 2147483647 h 112"/>
              <a:gd name="T16" fmla="*/ 2147483647 w 61"/>
              <a:gd name="T17" fmla="*/ 2147483647 h 112"/>
              <a:gd name="T18" fmla="*/ 2147483647 w 61"/>
              <a:gd name="T19" fmla="*/ 2147483647 h 112"/>
              <a:gd name="T20" fmla="*/ 2147483647 w 61"/>
              <a:gd name="T21" fmla="*/ 2147483647 h 112"/>
              <a:gd name="T22" fmla="*/ 2147483647 w 61"/>
              <a:gd name="T23" fmla="*/ 2147483647 h 112"/>
              <a:gd name="T24" fmla="*/ 2147483647 w 61"/>
              <a:gd name="T25" fmla="*/ 2147483647 h 112"/>
              <a:gd name="T26" fmla="*/ 2147483647 w 61"/>
              <a:gd name="T27" fmla="*/ 2147483647 h 112"/>
              <a:gd name="T28" fmla="*/ 2147483647 w 61"/>
              <a:gd name="T29" fmla="*/ 2147483647 h 112"/>
              <a:gd name="T30" fmla="*/ 2147483647 w 61"/>
              <a:gd name="T31" fmla="*/ 2147483647 h 112"/>
              <a:gd name="T32" fmla="*/ 2147483647 w 61"/>
              <a:gd name="T33" fmla="*/ 2147483647 h 112"/>
              <a:gd name="T34" fmla="*/ 0 w 61"/>
              <a:gd name="T35" fmla="*/ 0 h 1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1"/>
              <a:gd name="T55" fmla="*/ 0 h 112"/>
              <a:gd name="T56" fmla="*/ 61 w 61"/>
              <a:gd name="T57" fmla="*/ 112 h 11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1" h="112">
                <a:moveTo>
                  <a:pt x="0" y="0"/>
                </a:moveTo>
                <a:lnTo>
                  <a:pt x="0" y="108"/>
                </a:lnTo>
                <a:lnTo>
                  <a:pt x="19" y="112"/>
                </a:lnTo>
                <a:lnTo>
                  <a:pt x="18" y="98"/>
                </a:lnTo>
                <a:lnTo>
                  <a:pt x="61" y="104"/>
                </a:lnTo>
                <a:lnTo>
                  <a:pt x="61" y="98"/>
                </a:lnTo>
                <a:lnTo>
                  <a:pt x="30" y="94"/>
                </a:lnTo>
                <a:lnTo>
                  <a:pt x="29" y="81"/>
                </a:lnTo>
                <a:lnTo>
                  <a:pt x="9" y="81"/>
                </a:lnTo>
                <a:lnTo>
                  <a:pt x="8" y="80"/>
                </a:lnTo>
                <a:lnTo>
                  <a:pt x="7" y="76"/>
                </a:lnTo>
                <a:lnTo>
                  <a:pt x="6" y="69"/>
                </a:lnTo>
                <a:lnTo>
                  <a:pt x="4" y="58"/>
                </a:lnTo>
                <a:lnTo>
                  <a:pt x="2" y="46"/>
                </a:lnTo>
                <a:lnTo>
                  <a:pt x="1" y="34"/>
                </a:lnTo>
                <a:lnTo>
                  <a:pt x="2" y="18"/>
                </a:lnTo>
                <a:lnTo>
                  <a:pt x="6" y="3"/>
                </a:lnTo>
                <a:lnTo>
                  <a:pt x="0" y="0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15"/>
          <p:cNvSpPr>
            <a:spLocks/>
          </p:cNvSpPr>
          <p:nvPr/>
        </p:nvSpPr>
        <p:spPr bwMode="auto">
          <a:xfrm>
            <a:off x="1466850" y="3214688"/>
            <a:ext cx="125413" cy="23812"/>
          </a:xfrm>
          <a:custGeom>
            <a:avLst/>
            <a:gdLst>
              <a:gd name="T0" fmla="*/ 0 w 79"/>
              <a:gd name="T1" fmla="*/ 2147483647 h 15"/>
              <a:gd name="T2" fmla="*/ 0 w 79"/>
              <a:gd name="T3" fmla="*/ 2147483647 h 15"/>
              <a:gd name="T4" fmla="*/ 2147483647 w 79"/>
              <a:gd name="T5" fmla="*/ 2147483647 h 15"/>
              <a:gd name="T6" fmla="*/ 2147483647 w 79"/>
              <a:gd name="T7" fmla="*/ 2147483647 h 15"/>
              <a:gd name="T8" fmla="*/ 2147483647 w 79"/>
              <a:gd name="T9" fmla="*/ 2147483647 h 15"/>
              <a:gd name="T10" fmla="*/ 2147483647 w 79"/>
              <a:gd name="T11" fmla="*/ 2147483647 h 15"/>
              <a:gd name="T12" fmla="*/ 2147483647 w 79"/>
              <a:gd name="T13" fmla="*/ 2147483647 h 15"/>
              <a:gd name="T14" fmla="*/ 2147483647 w 79"/>
              <a:gd name="T15" fmla="*/ 2147483647 h 15"/>
              <a:gd name="T16" fmla="*/ 2147483647 w 79"/>
              <a:gd name="T17" fmla="*/ 2147483647 h 15"/>
              <a:gd name="T18" fmla="*/ 2147483647 w 79"/>
              <a:gd name="T19" fmla="*/ 2147483647 h 15"/>
              <a:gd name="T20" fmla="*/ 2147483647 w 79"/>
              <a:gd name="T21" fmla="*/ 2147483647 h 15"/>
              <a:gd name="T22" fmla="*/ 2147483647 w 79"/>
              <a:gd name="T23" fmla="*/ 2147483647 h 15"/>
              <a:gd name="T24" fmla="*/ 2147483647 w 79"/>
              <a:gd name="T25" fmla="*/ 2147483647 h 15"/>
              <a:gd name="T26" fmla="*/ 2147483647 w 79"/>
              <a:gd name="T27" fmla="*/ 2147483647 h 15"/>
              <a:gd name="T28" fmla="*/ 2147483647 w 79"/>
              <a:gd name="T29" fmla="*/ 2147483647 h 15"/>
              <a:gd name="T30" fmla="*/ 2147483647 w 79"/>
              <a:gd name="T31" fmla="*/ 2147483647 h 15"/>
              <a:gd name="T32" fmla="*/ 2147483647 w 79"/>
              <a:gd name="T33" fmla="*/ 2147483647 h 15"/>
              <a:gd name="T34" fmla="*/ 2147483647 w 79"/>
              <a:gd name="T35" fmla="*/ 0 h 15"/>
              <a:gd name="T36" fmla="*/ 2147483647 w 79"/>
              <a:gd name="T37" fmla="*/ 0 h 15"/>
              <a:gd name="T38" fmla="*/ 2147483647 w 79"/>
              <a:gd name="T39" fmla="*/ 0 h 15"/>
              <a:gd name="T40" fmla="*/ 2147483647 w 79"/>
              <a:gd name="T41" fmla="*/ 0 h 15"/>
              <a:gd name="T42" fmla="*/ 2147483647 w 79"/>
              <a:gd name="T43" fmla="*/ 0 h 15"/>
              <a:gd name="T44" fmla="*/ 2147483647 w 79"/>
              <a:gd name="T45" fmla="*/ 0 h 15"/>
              <a:gd name="T46" fmla="*/ 2147483647 w 79"/>
              <a:gd name="T47" fmla="*/ 0 h 15"/>
              <a:gd name="T48" fmla="*/ 2147483647 w 79"/>
              <a:gd name="T49" fmla="*/ 0 h 15"/>
              <a:gd name="T50" fmla="*/ 2147483647 w 79"/>
              <a:gd name="T51" fmla="*/ 2147483647 h 15"/>
              <a:gd name="T52" fmla="*/ 2147483647 w 79"/>
              <a:gd name="T53" fmla="*/ 2147483647 h 15"/>
              <a:gd name="T54" fmla="*/ 2147483647 w 79"/>
              <a:gd name="T55" fmla="*/ 2147483647 h 15"/>
              <a:gd name="T56" fmla="*/ 2147483647 w 79"/>
              <a:gd name="T57" fmla="*/ 2147483647 h 15"/>
              <a:gd name="T58" fmla="*/ 2147483647 w 79"/>
              <a:gd name="T59" fmla="*/ 2147483647 h 15"/>
              <a:gd name="T60" fmla="*/ 2147483647 w 79"/>
              <a:gd name="T61" fmla="*/ 2147483647 h 15"/>
              <a:gd name="T62" fmla="*/ 2147483647 w 79"/>
              <a:gd name="T63" fmla="*/ 2147483647 h 15"/>
              <a:gd name="T64" fmla="*/ 2147483647 w 79"/>
              <a:gd name="T65" fmla="*/ 2147483647 h 15"/>
              <a:gd name="T66" fmla="*/ 0 w 79"/>
              <a:gd name="T67" fmla="*/ 2147483647 h 15"/>
              <a:gd name="T68" fmla="*/ 0 w 79"/>
              <a:gd name="T69" fmla="*/ 2147483647 h 1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9"/>
              <a:gd name="T106" fmla="*/ 0 h 15"/>
              <a:gd name="T107" fmla="*/ 79 w 79"/>
              <a:gd name="T108" fmla="*/ 15 h 1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9" h="15">
                <a:moveTo>
                  <a:pt x="0" y="15"/>
                </a:moveTo>
                <a:lnTo>
                  <a:pt x="0" y="15"/>
                </a:lnTo>
                <a:lnTo>
                  <a:pt x="3" y="14"/>
                </a:lnTo>
                <a:lnTo>
                  <a:pt x="4" y="14"/>
                </a:lnTo>
                <a:lnTo>
                  <a:pt x="7" y="13"/>
                </a:lnTo>
                <a:lnTo>
                  <a:pt x="11" y="12"/>
                </a:lnTo>
                <a:lnTo>
                  <a:pt x="14" y="10"/>
                </a:lnTo>
                <a:lnTo>
                  <a:pt x="19" y="9"/>
                </a:lnTo>
                <a:lnTo>
                  <a:pt x="24" y="8"/>
                </a:lnTo>
                <a:lnTo>
                  <a:pt x="30" y="8"/>
                </a:lnTo>
                <a:lnTo>
                  <a:pt x="35" y="7"/>
                </a:lnTo>
                <a:lnTo>
                  <a:pt x="42" y="7"/>
                </a:lnTo>
                <a:lnTo>
                  <a:pt x="48" y="6"/>
                </a:lnTo>
                <a:lnTo>
                  <a:pt x="55" y="7"/>
                </a:lnTo>
                <a:lnTo>
                  <a:pt x="62" y="7"/>
                </a:lnTo>
                <a:lnTo>
                  <a:pt x="69" y="8"/>
                </a:lnTo>
                <a:lnTo>
                  <a:pt x="76" y="9"/>
                </a:lnTo>
                <a:lnTo>
                  <a:pt x="79" y="0"/>
                </a:lnTo>
                <a:lnTo>
                  <a:pt x="76" y="0"/>
                </a:lnTo>
                <a:lnTo>
                  <a:pt x="74" y="0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6" y="0"/>
                </a:lnTo>
                <a:lnTo>
                  <a:pt x="51" y="1"/>
                </a:lnTo>
                <a:lnTo>
                  <a:pt x="44" y="1"/>
                </a:lnTo>
                <a:lnTo>
                  <a:pt x="38" y="1"/>
                </a:lnTo>
                <a:lnTo>
                  <a:pt x="31" y="2"/>
                </a:lnTo>
                <a:lnTo>
                  <a:pt x="25" y="3"/>
                </a:lnTo>
                <a:lnTo>
                  <a:pt x="18" y="5"/>
                </a:lnTo>
                <a:lnTo>
                  <a:pt x="12" y="6"/>
                </a:lnTo>
                <a:lnTo>
                  <a:pt x="6" y="7"/>
                </a:lnTo>
                <a:lnTo>
                  <a:pt x="0" y="8"/>
                </a:lnTo>
                <a:lnTo>
                  <a:pt x="0" y="1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16"/>
          <p:cNvSpPr>
            <a:spLocks/>
          </p:cNvSpPr>
          <p:nvPr/>
        </p:nvSpPr>
        <p:spPr bwMode="auto">
          <a:xfrm>
            <a:off x="1395413" y="3436938"/>
            <a:ext cx="209550" cy="71437"/>
          </a:xfrm>
          <a:custGeom>
            <a:avLst/>
            <a:gdLst>
              <a:gd name="T0" fmla="*/ 2147483647 w 132"/>
              <a:gd name="T1" fmla="*/ 2147483647 h 45"/>
              <a:gd name="T2" fmla="*/ 2147483647 w 132"/>
              <a:gd name="T3" fmla="*/ 2147483647 h 45"/>
              <a:gd name="T4" fmla="*/ 2147483647 w 132"/>
              <a:gd name="T5" fmla="*/ 2147483647 h 45"/>
              <a:gd name="T6" fmla="*/ 2147483647 w 132"/>
              <a:gd name="T7" fmla="*/ 2147483647 h 45"/>
              <a:gd name="T8" fmla="*/ 2147483647 w 132"/>
              <a:gd name="T9" fmla="*/ 2147483647 h 45"/>
              <a:gd name="T10" fmla="*/ 2147483647 w 132"/>
              <a:gd name="T11" fmla="*/ 2147483647 h 45"/>
              <a:gd name="T12" fmla="*/ 2147483647 w 132"/>
              <a:gd name="T13" fmla="*/ 2147483647 h 45"/>
              <a:gd name="T14" fmla="*/ 2147483647 w 132"/>
              <a:gd name="T15" fmla="*/ 2147483647 h 45"/>
              <a:gd name="T16" fmla="*/ 2147483647 w 132"/>
              <a:gd name="T17" fmla="*/ 2147483647 h 45"/>
              <a:gd name="T18" fmla="*/ 2147483647 w 132"/>
              <a:gd name="T19" fmla="*/ 2147483647 h 45"/>
              <a:gd name="T20" fmla="*/ 2147483647 w 132"/>
              <a:gd name="T21" fmla="*/ 2147483647 h 45"/>
              <a:gd name="T22" fmla="*/ 2147483647 w 132"/>
              <a:gd name="T23" fmla="*/ 2147483647 h 45"/>
              <a:gd name="T24" fmla="*/ 2147483647 w 132"/>
              <a:gd name="T25" fmla="*/ 2147483647 h 45"/>
              <a:gd name="T26" fmla="*/ 2147483647 w 132"/>
              <a:gd name="T27" fmla="*/ 2147483647 h 45"/>
              <a:gd name="T28" fmla="*/ 2147483647 w 132"/>
              <a:gd name="T29" fmla="*/ 2147483647 h 45"/>
              <a:gd name="T30" fmla="*/ 2147483647 w 132"/>
              <a:gd name="T31" fmla="*/ 2147483647 h 45"/>
              <a:gd name="T32" fmla="*/ 2147483647 w 132"/>
              <a:gd name="T33" fmla="*/ 2147483647 h 45"/>
              <a:gd name="T34" fmla="*/ 0 w 132"/>
              <a:gd name="T35" fmla="*/ 2147483647 h 45"/>
              <a:gd name="T36" fmla="*/ 2147483647 w 132"/>
              <a:gd name="T37" fmla="*/ 0 h 45"/>
              <a:gd name="T38" fmla="*/ 2147483647 w 132"/>
              <a:gd name="T39" fmla="*/ 2147483647 h 45"/>
              <a:gd name="T40" fmla="*/ 2147483647 w 132"/>
              <a:gd name="T41" fmla="*/ 2147483647 h 45"/>
              <a:gd name="T42" fmla="*/ 2147483647 w 132"/>
              <a:gd name="T43" fmla="*/ 2147483647 h 45"/>
              <a:gd name="T44" fmla="*/ 2147483647 w 132"/>
              <a:gd name="T45" fmla="*/ 2147483647 h 45"/>
              <a:gd name="T46" fmla="*/ 2147483647 w 132"/>
              <a:gd name="T47" fmla="*/ 2147483647 h 45"/>
              <a:gd name="T48" fmla="*/ 2147483647 w 132"/>
              <a:gd name="T49" fmla="*/ 2147483647 h 45"/>
              <a:gd name="T50" fmla="*/ 2147483647 w 132"/>
              <a:gd name="T51" fmla="*/ 2147483647 h 45"/>
              <a:gd name="T52" fmla="*/ 2147483647 w 132"/>
              <a:gd name="T53" fmla="*/ 2147483647 h 45"/>
              <a:gd name="T54" fmla="*/ 2147483647 w 132"/>
              <a:gd name="T55" fmla="*/ 2147483647 h 45"/>
              <a:gd name="T56" fmla="*/ 2147483647 w 132"/>
              <a:gd name="T57" fmla="*/ 2147483647 h 45"/>
              <a:gd name="T58" fmla="*/ 2147483647 w 132"/>
              <a:gd name="T59" fmla="*/ 2147483647 h 45"/>
              <a:gd name="T60" fmla="*/ 2147483647 w 132"/>
              <a:gd name="T61" fmla="*/ 2147483647 h 45"/>
              <a:gd name="T62" fmla="*/ 2147483647 w 132"/>
              <a:gd name="T63" fmla="*/ 2147483647 h 45"/>
              <a:gd name="T64" fmla="*/ 2147483647 w 132"/>
              <a:gd name="T65" fmla="*/ 2147483647 h 45"/>
              <a:gd name="T66" fmla="*/ 2147483647 w 132"/>
              <a:gd name="T67" fmla="*/ 2147483647 h 45"/>
              <a:gd name="T68" fmla="*/ 2147483647 w 132"/>
              <a:gd name="T69" fmla="*/ 2147483647 h 45"/>
              <a:gd name="T70" fmla="*/ 2147483647 w 132"/>
              <a:gd name="T71" fmla="*/ 2147483647 h 45"/>
              <a:gd name="T72" fmla="*/ 2147483647 w 132"/>
              <a:gd name="T73" fmla="*/ 2147483647 h 45"/>
              <a:gd name="T74" fmla="*/ 2147483647 w 132"/>
              <a:gd name="T75" fmla="*/ 2147483647 h 45"/>
              <a:gd name="T76" fmla="*/ 2147483647 w 132"/>
              <a:gd name="T77" fmla="*/ 2147483647 h 4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32"/>
              <a:gd name="T118" fmla="*/ 0 h 45"/>
              <a:gd name="T119" fmla="*/ 132 w 132"/>
              <a:gd name="T120" fmla="*/ 45 h 4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32" h="45">
                <a:moveTo>
                  <a:pt x="55" y="43"/>
                </a:moveTo>
                <a:lnTo>
                  <a:pt x="56" y="43"/>
                </a:lnTo>
                <a:lnTo>
                  <a:pt x="56" y="42"/>
                </a:lnTo>
                <a:lnTo>
                  <a:pt x="57" y="42"/>
                </a:lnTo>
                <a:lnTo>
                  <a:pt x="59" y="41"/>
                </a:lnTo>
                <a:lnTo>
                  <a:pt x="61" y="41"/>
                </a:lnTo>
                <a:lnTo>
                  <a:pt x="63" y="40"/>
                </a:lnTo>
                <a:lnTo>
                  <a:pt x="65" y="39"/>
                </a:lnTo>
                <a:lnTo>
                  <a:pt x="68" y="38"/>
                </a:lnTo>
                <a:lnTo>
                  <a:pt x="71" y="36"/>
                </a:lnTo>
                <a:lnTo>
                  <a:pt x="73" y="34"/>
                </a:lnTo>
                <a:lnTo>
                  <a:pt x="76" y="33"/>
                </a:lnTo>
                <a:lnTo>
                  <a:pt x="78" y="32"/>
                </a:lnTo>
                <a:lnTo>
                  <a:pt x="80" y="29"/>
                </a:lnTo>
                <a:lnTo>
                  <a:pt x="82" y="28"/>
                </a:lnTo>
                <a:lnTo>
                  <a:pt x="84" y="26"/>
                </a:lnTo>
                <a:lnTo>
                  <a:pt x="85" y="24"/>
                </a:lnTo>
                <a:lnTo>
                  <a:pt x="0" y="3"/>
                </a:lnTo>
                <a:lnTo>
                  <a:pt x="6" y="0"/>
                </a:lnTo>
                <a:lnTo>
                  <a:pt x="132" y="32"/>
                </a:lnTo>
                <a:lnTo>
                  <a:pt x="126" y="34"/>
                </a:lnTo>
                <a:lnTo>
                  <a:pt x="90" y="25"/>
                </a:lnTo>
                <a:lnTo>
                  <a:pt x="90" y="26"/>
                </a:lnTo>
                <a:lnTo>
                  <a:pt x="89" y="26"/>
                </a:lnTo>
                <a:lnTo>
                  <a:pt x="89" y="27"/>
                </a:lnTo>
                <a:lnTo>
                  <a:pt x="87" y="28"/>
                </a:lnTo>
                <a:lnTo>
                  <a:pt x="86" y="29"/>
                </a:lnTo>
                <a:lnTo>
                  <a:pt x="85" y="31"/>
                </a:lnTo>
                <a:lnTo>
                  <a:pt x="83" y="32"/>
                </a:lnTo>
                <a:lnTo>
                  <a:pt x="80" y="33"/>
                </a:lnTo>
                <a:lnTo>
                  <a:pt x="78" y="35"/>
                </a:lnTo>
                <a:lnTo>
                  <a:pt x="76" y="36"/>
                </a:lnTo>
                <a:lnTo>
                  <a:pt x="72" y="38"/>
                </a:lnTo>
                <a:lnTo>
                  <a:pt x="70" y="40"/>
                </a:lnTo>
                <a:lnTo>
                  <a:pt x="65" y="41"/>
                </a:lnTo>
                <a:lnTo>
                  <a:pt x="62" y="43"/>
                </a:lnTo>
                <a:lnTo>
                  <a:pt x="57" y="45"/>
                </a:lnTo>
                <a:lnTo>
                  <a:pt x="55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17"/>
          <p:cNvSpPr>
            <a:spLocks/>
          </p:cNvSpPr>
          <p:nvPr/>
        </p:nvSpPr>
        <p:spPr bwMode="auto">
          <a:xfrm>
            <a:off x="1350963" y="3455988"/>
            <a:ext cx="214312" cy="63500"/>
          </a:xfrm>
          <a:custGeom>
            <a:avLst/>
            <a:gdLst>
              <a:gd name="T0" fmla="*/ 0 w 135"/>
              <a:gd name="T1" fmla="*/ 0 h 40"/>
              <a:gd name="T2" fmla="*/ 2147483647 w 135"/>
              <a:gd name="T3" fmla="*/ 2147483647 h 40"/>
              <a:gd name="T4" fmla="*/ 2147483647 w 135"/>
              <a:gd name="T5" fmla="*/ 2147483647 h 40"/>
              <a:gd name="T6" fmla="*/ 2147483647 w 135"/>
              <a:gd name="T7" fmla="*/ 0 h 40"/>
              <a:gd name="T8" fmla="*/ 0 w 135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"/>
              <a:gd name="T16" fmla="*/ 0 h 40"/>
              <a:gd name="T17" fmla="*/ 135 w 135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" h="40">
                <a:moveTo>
                  <a:pt x="0" y="0"/>
                </a:moveTo>
                <a:lnTo>
                  <a:pt x="132" y="40"/>
                </a:lnTo>
                <a:lnTo>
                  <a:pt x="135" y="4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18"/>
          <p:cNvSpPr>
            <a:spLocks/>
          </p:cNvSpPr>
          <p:nvPr/>
        </p:nvSpPr>
        <p:spPr bwMode="auto">
          <a:xfrm>
            <a:off x="1387475" y="3448050"/>
            <a:ext cx="209550" cy="55563"/>
          </a:xfrm>
          <a:custGeom>
            <a:avLst/>
            <a:gdLst>
              <a:gd name="T0" fmla="*/ 0 w 132"/>
              <a:gd name="T1" fmla="*/ 0 h 35"/>
              <a:gd name="T2" fmla="*/ 2147483647 w 132"/>
              <a:gd name="T3" fmla="*/ 2147483647 h 35"/>
              <a:gd name="T4" fmla="*/ 2147483647 w 132"/>
              <a:gd name="T5" fmla="*/ 2147483647 h 35"/>
              <a:gd name="T6" fmla="*/ 2147483647 w 132"/>
              <a:gd name="T7" fmla="*/ 0 h 35"/>
              <a:gd name="T8" fmla="*/ 0 w 132"/>
              <a:gd name="T9" fmla="*/ 0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35"/>
              <a:gd name="T17" fmla="*/ 132 w 132"/>
              <a:gd name="T18" fmla="*/ 35 h 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35">
                <a:moveTo>
                  <a:pt x="0" y="0"/>
                </a:moveTo>
                <a:lnTo>
                  <a:pt x="130" y="35"/>
                </a:lnTo>
                <a:lnTo>
                  <a:pt x="132" y="3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19"/>
          <p:cNvSpPr>
            <a:spLocks/>
          </p:cNvSpPr>
          <p:nvPr/>
        </p:nvSpPr>
        <p:spPr bwMode="auto">
          <a:xfrm>
            <a:off x="1371600" y="3449638"/>
            <a:ext cx="211138" cy="61912"/>
          </a:xfrm>
          <a:custGeom>
            <a:avLst/>
            <a:gdLst>
              <a:gd name="T0" fmla="*/ 0 w 133"/>
              <a:gd name="T1" fmla="*/ 0 h 39"/>
              <a:gd name="T2" fmla="*/ 2147483647 w 133"/>
              <a:gd name="T3" fmla="*/ 2147483647 h 39"/>
              <a:gd name="T4" fmla="*/ 2147483647 w 133"/>
              <a:gd name="T5" fmla="*/ 2147483647 h 39"/>
              <a:gd name="T6" fmla="*/ 2147483647 w 133"/>
              <a:gd name="T7" fmla="*/ 0 h 39"/>
              <a:gd name="T8" fmla="*/ 0 w 133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3"/>
              <a:gd name="T16" fmla="*/ 0 h 39"/>
              <a:gd name="T17" fmla="*/ 133 w 133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3" h="39">
                <a:moveTo>
                  <a:pt x="0" y="0"/>
                </a:moveTo>
                <a:lnTo>
                  <a:pt x="130" y="39"/>
                </a:lnTo>
                <a:lnTo>
                  <a:pt x="133" y="39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20"/>
          <p:cNvSpPr>
            <a:spLocks/>
          </p:cNvSpPr>
          <p:nvPr/>
        </p:nvSpPr>
        <p:spPr bwMode="auto">
          <a:xfrm>
            <a:off x="1322388" y="2716213"/>
            <a:ext cx="395287" cy="331787"/>
          </a:xfrm>
          <a:custGeom>
            <a:avLst/>
            <a:gdLst>
              <a:gd name="T0" fmla="*/ 2147483647 w 249"/>
              <a:gd name="T1" fmla="*/ 2147483647 h 209"/>
              <a:gd name="T2" fmla="*/ 2147483647 w 249"/>
              <a:gd name="T3" fmla="*/ 2147483647 h 209"/>
              <a:gd name="T4" fmla="*/ 2147483647 w 249"/>
              <a:gd name="T5" fmla="*/ 2147483647 h 209"/>
              <a:gd name="T6" fmla="*/ 2147483647 w 249"/>
              <a:gd name="T7" fmla="*/ 2147483647 h 209"/>
              <a:gd name="T8" fmla="*/ 2147483647 w 249"/>
              <a:gd name="T9" fmla="*/ 2147483647 h 209"/>
              <a:gd name="T10" fmla="*/ 2147483647 w 249"/>
              <a:gd name="T11" fmla="*/ 2147483647 h 209"/>
              <a:gd name="T12" fmla="*/ 2147483647 w 249"/>
              <a:gd name="T13" fmla="*/ 2147483647 h 209"/>
              <a:gd name="T14" fmla="*/ 2147483647 w 249"/>
              <a:gd name="T15" fmla="*/ 2147483647 h 209"/>
              <a:gd name="T16" fmla="*/ 2147483647 w 249"/>
              <a:gd name="T17" fmla="*/ 2147483647 h 209"/>
              <a:gd name="T18" fmla="*/ 2147483647 w 249"/>
              <a:gd name="T19" fmla="*/ 2147483647 h 209"/>
              <a:gd name="T20" fmla="*/ 2147483647 w 249"/>
              <a:gd name="T21" fmla="*/ 2147483647 h 209"/>
              <a:gd name="T22" fmla="*/ 2147483647 w 249"/>
              <a:gd name="T23" fmla="*/ 2147483647 h 209"/>
              <a:gd name="T24" fmla="*/ 2147483647 w 249"/>
              <a:gd name="T25" fmla="*/ 2147483647 h 209"/>
              <a:gd name="T26" fmla="*/ 2147483647 w 249"/>
              <a:gd name="T27" fmla="*/ 0 h 209"/>
              <a:gd name="T28" fmla="*/ 2147483647 w 249"/>
              <a:gd name="T29" fmla="*/ 0 h 209"/>
              <a:gd name="T30" fmla="*/ 2147483647 w 249"/>
              <a:gd name="T31" fmla="*/ 0 h 209"/>
              <a:gd name="T32" fmla="*/ 2147483647 w 249"/>
              <a:gd name="T33" fmla="*/ 0 h 209"/>
              <a:gd name="T34" fmla="*/ 2147483647 w 249"/>
              <a:gd name="T35" fmla="*/ 2147483647 h 209"/>
              <a:gd name="T36" fmla="*/ 2147483647 w 249"/>
              <a:gd name="T37" fmla="*/ 2147483647 h 209"/>
              <a:gd name="T38" fmla="*/ 2147483647 w 249"/>
              <a:gd name="T39" fmla="*/ 2147483647 h 209"/>
              <a:gd name="T40" fmla="*/ 2147483647 w 249"/>
              <a:gd name="T41" fmla="*/ 2147483647 h 209"/>
              <a:gd name="T42" fmla="*/ 2147483647 w 249"/>
              <a:gd name="T43" fmla="*/ 2147483647 h 209"/>
              <a:gd name="T44" fmla="*/ 2147483647 w 249"/>
              <a:gd name="T45" fmla="*/ 2147483647 h 209"/>
              <a:gd name="T46" fmla="*/ 2147483647 w 249"/>
              <a:gd name="T47" fmla="*/ 2147483647 h 209"/>
              <a:gd name="T48" fmla="*/ 2147483647 w 249"/>
              <a:gd name="T49" fmla="*/ 2147483647 h 209"/>
              <a:gd name="T50" fmla="*/ 2147483647 w 249"/>
              <a:gd name="T51" fmla="*/ 2147483647 h 209"/>
              <a:gd name="T52" fmla="*/ 2147483647 w 249"/>
              <a:gd name="T53" fmla="*/ 2147483647 h 209"/>
              <a:gd name="T54" fmla="*/ 2147483647 w 249"/>
              <a:gd name="T55" fmla="*/ 2147483647 h 209"/>
              <a:gd name="T56" fmla="*/ 0 w 249"/>
              <a:gd name="T57" fmla="*/ 2147483647 h 209"/>
              <a:gd name="T58" fmla="*/ 2147483647 w 249"/>
              <a:gd name="T59" fmla="*/ 2147483647 h 209"/>
              <a:gd name="T60" fmla="*/ 2147483647 w 249"/>
              <a:gd name="T61" fmla="*/ 2147483647 h 209"/>
              <a:gd name="T62" fmla="*/ 2147483647 w 249"/>
              <a:gd name="T63" fmla="*/ 2147483647 h 209"/>
              <a:gd name="T64" fmla="*/ 2147483647 w 249"/>
              <a:gd name="T65" fmla="*/ 2147483647 h 209"/>
              <a:gd name="T66" fmla="*/ 2147483647 w 249"/>
              <a:gd name="T67" fmla="*/ 2147483647 h 209"/>
              <a:gd name="T68" fmla="*/ 2147483647 w 249"/>
              <a:gd name="T69" fmla="*/ 2147483647 h 209"/>
              <a:gd name="T70" fmla="*/ 2147483647 w 249"/>
              <a:gd name="T71" fmla="*/ 2147483647 h 209"/>
              <a:gd name="T72" fmla="*/ 2147483647 w 249"/>
              <a:gd name="T73" fmla="*/ 2147483647 h 209"/>
              <a:gd name="T74" fmla="*/ 2147483647 w 249"/>
              <a:gd name="T75" fmla="*/ 2147483647 h 209"/>
              <a:gd name="T76" fmla="*/ 2147483647 w 249"/>
              <a:gd name="T77" fmla="*/ 2147483647 h 20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49"/>
              <a:gd name="T118" fmla="*/ 0 h 209"/>
              <a:gd name="T119" fmla="*/ 249 w 249"/>
              <a:gd name="T120" fmla="*/ 209 h 20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49" h="209">
                <a:moveTo>
                  <a:pt x="68" y="27"/>
                </a:moveTo>
                <a:lnTo>
                  <a:pt x="70" y="14"/>
                </a:lnTo>
                <a:lnTo>
                  <a:pt x="72" y="14"/>
                </a:lnTo>
                <a:lnTo>
                  <a:pt x="73" y="14"/>
                </a:lnTo>
                <a:lnTo>
                  <a:pt x="74" y="13"/>
                </a:lnTo>
                <a:lnTo>
                  <a:pt x="75" y="13"/>
                </a:lnTo>
                <a:lnTo>
                  <a:pt x="76" y="13"/>
                </a:lnTo>
                <a:lnTo>
                  <a:pt x="79" y="11"/>
                </a:lnTo>
                <a:lnTo>
                  <a:pt x="81" y="11"/>
                </a:lnTo>
                <a:lnTo>
                  <a:pt x="83" y="10"/>
                </a:lnTo>
                <a:lnTo>
                  <a:pt x="86" y="10"/>
                </a:lnTo>
                <a:lnTo>
                  <a:pt x="88" y="9"/>
                </a:lnTo>
                <a:lnTo>
                  <a:pt x="91" y="8"/>
                </a:lnTo>
                <a:lnTo>
                  <a:pt x="95" y="8"/>
                </a:lnTo>
                <a:lnTo>
                  <a:pt x="98" y="7"/>
                </a:lnTo>
                <a:lnTo>
                  <a:pt x="103" y="6"/>
                </a:lnTo>
                <a:lnTo>
                  <a:pt x="107" y="6"/>
                </a:lnTo>
                <a:lnTo>
                  <a:pt x="111" y="4"/>
                </a:lnTo>
                <a:lnTo>
                  <a:pt x="116" y="4"/>
                </a:lnTo>
                <a:lnTo>
                  <a:pt x="121" y="3"/>
                </a:lnTo>
                <a:lnTo>
                  <a:pt x="126" y="2"/>
                </a:lnTo>
                <a:lnTo>
                  <a:pt x="132" y="2"/>
                </a:lnTo>
                <a:lnTo>
                  <a:pt x="137" y="1"/>
                </a:lnTo>
                <a:lnTo>
                  <a:pt x="144" y="1"/>
                </a:lnTo>
                <a:lnTo>
                  <a:pt x="150" y="1"/>
                </a:lnTo>
                <a:lnTo>
                  <a:pt x="157" y="0"/>
                </a:lnTo>
                <a:lnTo>
                  <a:pt x="163" y="0"/>
                </a:lnTo>
                <a:lnTo>
                  <a:pt x="170" y="0"/>
                </a:lnTo>
                <a:lnTo>
                  <a:pt x="178" y="0"/>
                </a:lnTo>
                <a:lnTo>
                  <a:pt x="185" y="0"/>
                </a:lnTo>
                <a:lnTo>
                  <a:pt x="193" y="0"/>
                </a:lnTo>
                <a:lnTo>
                  <a:pt x="201" y="0"/>
                </a:lnTo>
                <a:lnTo>
                  <a:pt x="210" y="4"/>
                </a:lnTo>
                <a:lnTo>
                  <a:pt x="208" y="28"/>
                </a:lnTo>
                <a:lnTo>
                  <a:pt x="208" y="29"/>
                </a:lnTo>
                <a:lnTo>
                  <a:pt x="210" y="29"/>
                </a:lnTo>
                <a:lnTo>
                  <a:pt x="213" y="31"/>
                </a:lnTo>
                <a:lnTo>
                  <a:pt x="216" y="34"/>
                </a:lnTo>
                <a:lnTo>
                  <a:pt x="220" y="36"/>
                </a:lnTo>
                <a:lnTo>
                  <a:pt x="222" y="39"/>
                </a:lnTo>
                <a:lnTo>
                  <a:pt x="224" y="44"/>
                </a:lnTo>
                <a:lnTo>
                  <a:pt x="226" y="50"/>
                </a:lnTo>
                <a:lnTo>
                  <a:pt x="245" y="69"/>
                </a:lnTo>
                <a:lnTo>
                  <a:pt x="240" y="117"/>
                </a:lnTo>
                <a:lnTo>
                  <a:pt x="208" y="133"/>
                </a:lnTo>
                <a:lnTo>
                  <a:pt x="247" y="145"/>
                </a:lnTo>
                <a:lnTo>
                  <a:pt x="247" y="146"/>
                </a:lnTo>
                <a:lnTo>
                  <a:pt x="248" y="148"/>
                </a:lnTo>
                <a:lnTo>
                  <a:pt x="248" y="152"/>
                </a:lnTo>
                <a:lnTo>
                  <a:pt x="249" y="155"/>
                </a:lnTo>
                <a:lnTo>
                  <a:pt x="248" y="160"/>
                </a:lnTo>
                <a:lnTo>
                  <a:pt x="247" y="164"/>
                </a:lnTo>
                <a:lnTo>
                  <a:pt x="244" y="170"/>
                </a:lnTo>
                <a:lnTo>
                  <a:pt x="144" y="209"/>
                </a:lnTo>
                <a:lnTo>
                  <a:pt x="0" y="163"/>
                </a:lnTo>
                <a:lnTo>
                  <a:pt x="3" y="159"/>
                </a:lnTo>
                <a:lnTo>
                  <a:pt x="25" y="150"/>
                </a:lnTo>
                <a:lnTo>
                  <a:pt x="25" y="28"/>
                </a:lnTo>
                <a:lnTo>
                  <a:pt x="26" y="27"/>
                </a:lnTo>
                <a:lnTo>
                  <a:pt x="27" y="27"/>
                </a:lnTo>
                <a:lnTo>
                  <a:pt x="28" y="25"/>
                </a:lnTo>
                <a:lnTo>
                  <a:pt x="31" y="25"/>
                </a:lnTo>
                <a:lnTo>
                  <a:pt x="32" y="24"/>
                </a:lnTo>
                <a:lnTo>
                  <a:pt x="34" y="23"/>
                </a:lnTo>
                <a:lnTo>
                  <a:pt x="37" y="23"/>
                </a:lnTo>
                <a:lnTo>
                  <a:pt x="40" y="22"/>
                </a:lnTo>
                <a:lnTo>
                  <a:pt x="42" y="22"/>
                </a:lnTo>
                <a:lnTo>
                  <a:pt x="46" y="22"/>
                </a:lnTo>
                <a:lnTo>
                  <a:pt x="49" y="22"/>
                </a:lnTo>
                <a:lnTo>
                  <a:pt x="53" y="22"/>
                </a:lnTo>
                <a:lnTo>
                  <a:pt x="58" y="23"/>
                </a:lnTo>
                <a:lnTo>
                  <a:pt x="61" y="24"/>
                </a:lnTo>
                <a:lnTo>
                  <a:pt x="68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21"/>
          <p:cNvSpPr>
            <a:spLocks/>
          </p:cNvSpPr>
          <p:nvPr/>
        </p:nvSpPr>
        <p:spPr bwMode="auto">
          <a:xfrm>
            <a:off x="1460500" y="2740025"/>
            <a:ext cx="125413" cy="144463"/>
          </a:xfrm>
          <a:custGeom>
            <a:avLst/>
            <a:gdLst>
              <a:gd name="T0" fmla="*/ 2147483647 w 79"/>
              <a:gd name="T1" fmla="*/ 2147483647 h 91"/>
              <a:gd name="T2" fmla="*/ 2147483647 w 79"/>
              <a:gd name="T3" fmla="*/ 2147483647 h 91"/>
              <a:gd name="T4" fmla="*/ 2147483647 w 79"/>
              <a:gd name="T5" fmla="*/ 2147483647 h 91"/>
              <a:gd name="T6" fmla="*/ 2147483647 w 79"/>
              <a:gd name="T7" fmla="*/ 2147483647 h 91"/>
              <a:gd name="T8" fmla="*/ 2147483647 w 79"/>
              <a:gd name="T9" fmla="*/ 2147483647 h 91"/>
              <a:gd name="T10" fmla="*/ 2147483647 w 79"/>
              <a:gd name="T11" fmla="*/ 2147483647 h 91"/>
              <a:gd name="T12" fmla="*/ 2147483647 w 79"/>
              <a:gd name="T13" fmla="*/ 2147483647 h 91"/>
              <a:gd name="T14" fmla="*/ 2147483647 w 79"/>
              <a:gd name="T15" fmla="*/ 2147483647 h 91"/>
              <a:gd name="T16" fmla="*/ 2147483647 w 79"/>
              <a:gd name="T17" fmla="*/ 0 h 91"/>
              <a:gd name="T18" fmla="*/ 2147483647 w 79"/>
              <a:gd name="T19" fmla="*/ 0 h 91"/>
              <a:gd name="T20" fmla="*/ 2147483647 w 79"/>
              <a:gd name="T21" fmla="*/ 2147483647 h 91"/>
              <a:gd name="T22" fmla="*/ 2147483647 w 79"/>
              <a:gd name="T23" fmla="*/ 2147483647 h 91"/>
              <a:gd name="T24" fmla="*/ 2147483647 w 79"/>
              <a:gd name="T25" fmla="*/ 2147483647 h 91"/>
              <a:gd name="T26" fmla="*/ 2147483647 w 79"/>
              <a:gd name="T27" fmla="*/ 2147483647 h 91"/>
              <a:gd name="T28" fmla="*/ 2147483647 w 79"/>
              <a:gd name="T29" fmla="*/ 2147483647 h 91"/>
              <a:gd name="T30" fmla="*/ 2147483647 w 79"/>
              <a:gd name="T31" fmla="*/ 2147483647 h 91"/>
              <a:gd name="T32" fmla="*/ 2147483647 w 79"/>
              <a:gd name="T33" fmla="*/ 2147483647 h 91"/>
              <a:gd name="T34" fmla="*/ 2147483647 w 79"/>
              <a:gd name="T35" fmla="*/ 2147483647 h 91"/>
              <a:gd name="T36" fmla="*/ 2147483647 w 79"/>
              <a:gd name="T37" fmla="*/ 2147483647 h 91"/>
              <a:gd name="T38" fmla="*/ 2147483647 w 79"/>
              <a:gd name="T39" fmla="*/ 2147483647 h 91"/>
              <a:gd name="T40" fmla="*/ 0 w 79"/>
              <a:gd name="T41" fmla="*/ 2147483647 h 91"/>
              <a:gd name="T42" fmla="*/ 0 w 79"/>
              <a:gd name="T43" fmla="*/ 2147483647 h 91"/>
              <a:gd name="T44" fmla="*/ 0 w 79"/>
              <a:gd name="T45" fmla="*/ 2147483647 h 91"/>
              <a:gd name="T46" fmla="*/ 2147483647 w 79"/>
              <a:gd name="T47" fmla="*/ 2147483647 h 91"/>
              <a:gd name="T48" fmla="*/ 2147483647 w 79"/>
              <a:gd name="T49" fmla="*/ 2147483647 h 91"/>
              <a:gd name="T50" fmla="*/ 2147483647 w 79"/>
              <a:gd name="T51" fmla="*/ 2147483647 h 91"/>
              <a:gd name="T52" fmla="*/ 2147483647 w 79"/>
              <a:gd name="T53" fmla="*/ 2147483647 h 91"/>
              <a:gd name="T54" fmla="*/ 2147483647 w 79"/>
              <a:gd name="T55" fmla="*/ 2147483647 h 91"/>
              <a:gd name="T56" fmla="*/ 2147483647 w 79"/>
              <a:gd name="T57" fmla="*/ 2147483647 h 91"/>
              <a:gd name="T58" fmla="*/ 2147483647 w 79"/>
              <a:gd name="T59" fmla="*/ 2147483647 h 91"/>
              <a:gd name="T60" fmla="*/ 2147483647 w 79"/>
              <a:gd name="T61" fmla="*/ 2147483647 h 91"/>
              <a:gd name="T62" fmla="*/ 2147483647 w 79"/>
              <a:gd name="T63" fmla="*/ 2147483647 h 91"/>
              <a:gd name="T64" fmla="*/ 2147483647 w 79"/>
              <a:gd name="T65" fmla="*/ 2147483647 h 91"/>
              <a:gd name="T66" fmla="*/ 2147483647 w 79"/>
              <a:gd name="T67" fmla="*/ 2147483647 h 91"/>
              <a:gd name="T68" fmla="*/ 2147483647 w 79"/>
              <a:gd name="T69" fmla="*/ 2147483647 h 91"/>
              <a:gd name="T70" fmla="*/ 2147483647 w 79"/>
              <a:gd name="T71" fmla="*/ 2147483647 h 91"/>
              <a:gd name="T72" fmla="*/ 2147483647 w 79"/>
              <a:gd name="T73" fmla="*/ 2147483647 h 91"/>
              <a:gd name="T74" fmla="*/ 2147483647 w 79"/>
              <a:gd name="T75" fmla="*/ 2147483647 h 91"/>
              <a:gd name="T76" fmla="*/ 2147483647 w 79"/>
              <a:gd name="T77" fmla="*/ 2147483647 h 91"/>
              <a:gd name="T78" fmla="*/ 2147483647 w 79"/>
              <a:gd name="T79" fmla="*/ 2147483647 h 91"/>
              <a:gd name="T80" fmla="*/ 2147483647 w 79"/>
              <a:gd name="T81" fmla="*/ 2147483647 h 91"/>
              <a:gd name="T82" fmla="*/ 2147483647 w 79"/>
              <a:gd name="T83" fmla="*/ 2147483647 h 91"/>
              <a:gd name="T84" fmla="*/ 2147483647 w 79"/>
              <a:gd name="T85" fmla="*/ 2147483647 h 91"/>
              <a:gd name="T86" fmla="*/ 2147483647 w 79"/>
              <a:gd name="T87" fmla="*/ 2147483647 h 91"/>
              <a:gd name="T88" fmla="*/ 2147483647 w 79"/>
              <a:gd name="T89" fmla="*/ 2147483647 h 91"/>
              <a:gd name="T90" fmla="*/ 2147483647 w 79"/>
              <a:gd name="T91" fmla="*/ 2147483647 h 91"/>
              <a:gd name="T92" fmla="*/ 2147483647 w 79"/>
              <a:gd name="T93" fmla="*/ 2147483647 h 91"/>
              <a:gd name="T94" fmla="*/ 2147483647 w 79"/>
              <a:gd name="T95" fmla="*/ 2147483647 h 91"/>
              <a:gd name="T96" fmla="*/ 2147483647 w 79"/>
              <a:gd name="T97" fmla="*/ 2147483647 h 9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9"/>
              <a:gd name="T148" fmla="*/ 0 h 91"/>
              <a:gd name="T149" fmla="*/ 79 w 79"/>
              <a:gd name="T150" fmla="*/ 91 h 9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9" h="91">
                <a:moveTo>
                  <a:pt x="78" y="3"/>
                </a:moveTo>
                <a:lnTo>
                  <a:pt x="78" y="3"/>
                </a:lnTo>
                <a:lnTo>
                  <a:pt x="77" y="3"/>
                </a:lnTo>
                <a:lnTo>
                  <a:pt x="74" y="2"/>
                </a:lnTo>
                <a:lnTo>
                  <a:pt x="72" y="2"/>
                </a:lnTo>
                <a:lnTo>
                  <a:pt x="69" y="1"/>
                </a:lnTo>
                <a:lnTo>
                  <a:pt x="65" y="1"/>
                </a:lnTo>
                <a:lnTo>
                  <a:pt x="60" y="1"/>
                </a:lnTo>
                <a:lnTo>
                  <a:pt x="56" y="0"/>
                </a:lnTo>
                <a:lnTo>
                  <a:pt x="50" y="0"/>
                </a:lnTo>
                <a:lnTo>
                  <a:pt x="44" y="1"/>
                </a:lnTo>
                <a:lnTo>
                  <a:pt x="38" y="1"/>
                </a:lnTo>
                <a:lnTo>
                  <a:pt x="31" y="2"/>
                </a:lnTo>
                <a:lnTo>
                  <a:pt x="25" y="3"/>
                </a:lnTo>
                <a:lnTo>
                  <a:pt x="18" y="6"/>
                </a:lnTo>
                <a:lnTo>
                  <a:pt x="11" y="8"/>
                </a:lnTo>
                <a:lnTo>
                  <a:pt x="4" y="12"/>
                </a:lnTo>
                <a:lnTo>
                  <a:pt x="4" y="13"/>
                </a:lnTo>
                <a:lnTo>
                  <a:pt x="3" y="17"/>
                </a:lnTo>
                <a:lnTo>
                  <a:pt x="1" y="26"/>
                </a:lnTo>
                <a:lnTo>
                  <a:pt x="0" y="35"/>
                </a:lnTo>
                <a:lnTo>
                  <a:pt x="0" y="47"/>
                </a:lnTo>
                <a:lnTo>
                  <a:pt x="0" y="61"/>
                </a:lnTo>
                <a:lnTo>
                  <a:pt x="2" y="75"/>
                </a:lnTo>
                <a:lnTo>
                  <a:pt x="6" y="89"/>
                </a:lnTo>
                <a:lnTo>
                  <a:pt x="7" y="89"/>
                </a:lnTo>
                <a:lnTo>
                  <a:pt x="8" y="89"/>
                </a:lnTo>
                <a:lnTo>
                  <a:pt x="9" y="89"/>
                </a:lnTo>
                <a:lnTo>
                  <a:pt x="11" y="89"/>
                </a:lnTo>
                <a:lnTo>
                  <a:pt x="15" y="88"/>
                </a:lnTo>
                <a:lnTo>
                  <a:pt x="18" y="88"/>
                </a:lnTo>
                <a:lnTo>
                  <a:pt x="22" y="88"/>
                </a:lnTo>
                <a:lnTo>
                  <a:pt x="27" y="88"/>
                </a:lnTo>
                <a:lnTo>
                  <a:pt x="32" y="88"/>
                </a:lnTo>
                <a:lnTo>
                  <a:pt x="38" y="88"/>
                </a:lnTo>
                <a:lnTo>
                  <a:pt x="44" y="88"/>
                </a:lnTo>
                <a:lnTo>
                  <a:pt x="50" y="88"/>
                </a:lnTo>
                <a:lnTo>
                  <a:pt x="57" y="89"/>
                </a:lnTo>
                <a:lnTo>
                  <a:pt x="64" y="89"/>
                </a:lnTo>
                <a:lnTo>
                  <a:pt x="71" y="90"/>
                </a:lnTo>
                <a:lnTo>
                  <a:pt x="79" y="91"/>
                </a:lnTo>
                <a:lnTo>
                  <a:pt x="79" y="89"/>
                </a:lnTo>
                <a:lnTo>
                  <a:pt x="78" y="82"/>
                </a:lnTo>
                <a:lnTo>
                  <a:pt x="77" y="70"/>
                </a:lnTo>
                <a:lnTo>
                  <a:pt x="76" y="57"/>
                </a:lnTo>
                <a:lnTo>
                  <a:pt x="76" y="43"/>
                </a:lnTo>
                <a:lnTo>
                  <a:pt x="76" y="29"/>
                </a:lnTo>
                <a:lnTo>
                  <a:pt x="77" y="15"/>
                </a:lnTo>
                <a:lnTo>
                  <a:pt x="78" y="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22"/>
          <p:cNvSpPr>
            <a:spLocks/>
          </p:cNvSpPr>
          <p:nvPr/>
        </p:nvSpPr>
        <p:spPr bwMode="auto">
          <a:xfrm>
            <a:off x="1473200" y="2781300"/>
            <a:ext cx="209550" cy="142875"/>
          </a:xfrm>
          <a:custGeom>
            <a:avLst/>
            <a:gdLst>
              <a:gd name="T0" fmla="*/ 2147483647 w 132"/>
              <a:gd name="T1" fmla="*/ 2147483647 h 90"/>
              <a:gd name="T2" fmla="*/ 0 w 132"/>
              <a:gd name="T3" fmla="*/ 2147483647 h 90"/>
              <a:gd name="T4" fmla="*/ 2147483647 w 132"/>
              <a:gd name="T5" fmla="*/ 2147483647 h 90"/>
              <a:gd name="T6" fmla="*/ 2147483647 w 132"/>
              <a:gd name="T7" fmla="*/ 2147483647 h 90"/>
              <a:gd name="T8" fmla="*/ 2147483647 w 132"/>
              <a:gd name="T9" fmla="*/ 2147483647 h 90"/>
              <a:gd name="T10" fmla="*/ 2147483647 w 132"/>
              <a:gd name="T11" fmla="*/ 2147483647 h 90"/>
              <a:gd name="T12" fmla="*/ 2147483647 w 132"/>
              <a:gd name="T13" fmla="*/ 2147483647 h 90"/>
              <a:gd name="T14" fmla="*/ 2147483647 w 132"/>
              <a:gd name="T15" fmla="*/ 2147483647 h 90"/>
              <a:gd name="T16" fmla="*/ 2147483647 w 132"/>
              <a:gd name="T17" fmla="*/ 2147483647 h 90"/>
              <a:gd name="T18" fmla="*/ 2147483647 w 132"/>
              <a:gd name="T19" fmla="*/ 2147483647 h 90"/>
              <a:gd name="T20" fmla="*/ 2147483647 w 132"/>
              <a:gd name="T21" fmla="*/ 2147483647 h 90"/>
              <a:gd name="T22" fmla="*/ 2147483647 w 132"/>
              <a:gd name="T23" fmla="*/ 2147483647 h 90"/>
              <a:gd name="T24" fmla="*/ 2147483647 w 132"/>
              <a:gd name="T25" fmla="*/ 2147483647 h 90"/>
              <a:gd name="T26" fmla="*/ 2147483647 w 132"/>
              <a:gd name="T27" fmla="*/ 2147483647 h 90"/>
              <a:gd name="T28" fmla="*/ 2147483647 w 132"/>
              <a:gd name="T29" fmla="*/ 2147483647 h 90"/>
              <a:gd name="T30" fmla="*/ 2147483647 w 132"/>
              <a:gd name="T31" fmla="*/ 2147483647 h 90"/>
              <a:gd name="T32" fmla="*/ 2147483647 w 132"/>
              <a:gd name="T33" fmla="*/ 2147483647 h 90"/>
              <a:gd name="T34" fmla="*/ 2147483647 w 132"/>
              <a:gd name="T35" fmla="*/ 2147483647 h 90"/>
              <a:gd name="T36" fmla="*/ 2147483647 w 132"/>
              <a:gd name="T37" fmla="*/ 2147483647 h 90"/>
              <a:gd name="T38" fmla="*/ 2147483647 w 132"/>
              <a:gd name="T39" fmla="*/ 2147483647 h 90"/>
              <a:gd name="T40" fmla="*/ 2147483647 w 132"/>
              <a:gd name="T41" fmla="*/ 2147483647 h 90"/>
              <a:gd name="T42" fmla="*/ 2147483647 w 132"/>
              <a:gd name="T43" fmla="*/ 2147483647 h 90"/>
              <a:gd name="T44" fmla="*/ 2147483647 w 132"/>
              <a:gd name="T45" fmla="*/ 2147483647 h 90"/>
              <a:gd name="T46" fmla="*/ 2147483647 w 132"/>
              <a:gd name="T47" fmla="*/ 2147483647 h 90"/>
              <a:gd name="T48" fmla="*/ 2147483647 w 132"/>
              <a:gd name="T49" fmla="*/ 2147483647 h 90"/>
              <a:gd name="T50" fmla="*/ 2147483647 w 132"/>
              <a:gd name="T51" fmla="*/ 0 h 90"/>
              <a:gd name="T52" fmla="*/ 2147483647 w 132"/>
              <a:gd name="T53" fmla="*/ 0 h 90"/>
              <a:gd name="T54" fmla="*/ 2147483647 w 132"/>
              <a:gd name="T55" fmla="*/ 2147483647 h 90"/>
              <a:gd name="T56" fmla="*/ 2147483647 w 132"/>
              <a:gd name="T57" fmla="*/ 2147483647 h 90"/>
              <a:gd name="T58" fmla="*/ 2147483647 w 132"/>
              <a:gd name="T59" fmla="*/ 2147483647 h 90"/>
              <a:gd name="T60" fmla="*/ 2147483647 w 132"/>
              <a:gd name="T61" fmla="*/ 2147483647 h 90"/>
              <a:gd name="T62" fmla="*/ 2147483647 w 132"/>
              <a:gd name="T63" fmla="*/ 2147483647 h 90"/>
              <a:gd name="T64" fmla="*/ 2147483647 w 132"/>
              <a:gd name="T65" fmla="*/ 2147483647 h 90"/>
              <a:gd name="T66" fmla="*/ 2147483647 w 132"/>
              <a:gd name="T67" fmla="*/ 2147483647 h 90"/>
              <a:gd name="T68" fmla="*/ 2147483647 w 132"/>
              <a:gd name="T69" fmla="*/ 2147483647 h 90"/>
              <a:gd name="T70" fmla="*/ 2147483647 w 132"/>
              <a:gd name="T71" fmla="*/ 2147483647 h 90"/>
              <a:gd name="T72" fmla="*/ 2147483647 w 132"/>
              <a:gd name="T73" fmla="*/ 2147483647 h 90"/>
              <a:gd name="T74" fmla="*/ 2147483647 w 132"/>
              <a:gd name="T75" fmla="*/ 2147483647 h 90"/>
              <a:gd name="T76" fmla="*/ 2147483647 w 132"/>
              <a:gd name="T77" fmla="*/ 2147483647 h 90"/>
              <a:gd name="T78" fmla="*/ 2147483647 w 132"/>
              <a:gd name="T79" fmla="*/ 2147483647 h 90"/>
              <a:gd name="T80" fmla="*/ 2147483647 w 132"/>
              <a:gd name="T81" fmla="*/ 2147483647 h 90"/>
              <a:gd name="T82" fmla="*/ 2147483647 w 132"/>
              <a:gd name="T83" fmla="*/ 2147483647 h 90"/>
              <a:gd name="T84" fmla="*/ 2147483647 w 132"/>
              <a:gd name="T85" fmla="*/ 2147483647 h 90"/>
              <a:gd name="T86" fmla="*/ 2147483647 w 132"/>
              <a:gd name="T87" fmla="*/ 2147483647 h 90"/>
              <a:gd name="T88" fmla="*/ 2147483647 w 132"/>
              <a:gd name="T89" fmla="*/ 2147483647 h 90"/>
              <a:gd name="T90" fmla="*/ 2147483647 w 132"/>
              <a:gd name="T91" fmla="*/ 2147483647 h 90"/>
              <a:gd name="T92" fmla="*/ 2147483647 w 132"/>
              <a:gd name="T93" fmla="*/ 2147483647 h 90"/>
              <a:gd name="T94" fmla="*/ 2147483647 w 132"/>
              <a:gd name="T95" fmla="*/ 2147483647 h 90"/>
              <a:gd name="T96" fmla="*/ 2147483647 w 132"/>
              <a:gd name="T97" fmla="*/ 2147483647 h 90"/>
              <a:gd name="T98" fmla="*/ 2147483647 w 132"/>
              <a:gd name="T99" fmla="*/ 2147483647 h 90"/>
              <a:gd name="T100" fmla="*/ 2147483647 w 132"/>
              <a:gd name="T101" fmla="*/ 2147483647 h 90"/>
              <a:gd name="T102" fmla="*/ 2147483647 w 132"/>
              <a:gd name="T103" fmla="*/ 2147483647 h 90"/>
              <a:gd name="T104" fmla="*/ 2147483647 w 132"/>
              <a:gd name="T105" fmla="*/ 2147483647 h 90"/>
              <a:gd name="T106" fmla="*/ 2147483647 w 132"/>
              <a:gd name="T107" fmla="*/ 2147483647 h 9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2"/>
              <a:gd name="T163" fmla="*/ 0 h 90"/>
              <a:gd name="T164" fmla="*/ 132 w 132"/>
              <a:gd name="T165" fmla="*/ 90 h 9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2" h="90">
                <a:moveTo>
                  <a:pt x="1" y="67"/>
                </a:moveTo>
                <a:lnTo>
                  <a:pt x="0" y="78"/>
                </a:lnTo>
                <a:lnTo>
                  <a:pt x="86" y="90"/>
                </a:lnTo>
                <a:lnTo>
                  <a:pt x="89" y="88"/>
                </a:lnTo>
                <a:lnTo>
                  <a:pt x="91" y="87"/>
                </a:lnTo>
                <a:lnTo>
                  <a:pt x="94" y="85"/>
                </a:lnTo>
                <a:lnTo>
                  <a:pt x="98" y="83"/>
                </a:lnTo>
                <a:lnTo>
                  <a:pt x="103" y="79"/>
                </a:lnTo>
                <a:lnTo>
                  <a:pt x="107" y="74"/>
                </a:lnTo>
                <a:lnTo>
                  <a:pt x="112" y="71"/>
                </a:lnTo>
                <a:lnTo>
                  <a:pt x="117" y="65"/>
                </a:lnTo>
                <a:lnTo>
                  <a:pt x="121" y="59"/>
                </a:lnTo>
                <a:lnTo>
                  <a:pt x="125" y="53"/>
                </a:lnTo>
                <a:lnTo>
                  <a:pt x="128" y="46"/>
                </a:lnTo>
                <a:lnTo>
                  <a:pt x="131" y="39"/>
                </a:lnTo>
                <a:lnTo>
                  <a:pt x="132" y="31"/>
                </a:lnTo>
                <a:lnTo>
                  <a:pt x="132" y="22"/>
                </a:lnTo>
                <a:lnTo>
                  <a:pt x="129" y="12"/>
                </a:lnTo>
                <a:lnTo>
                  <a:pt x="128" y="10"/>
                </a:lnTo>
                <a:lnTo>
                  <a:pt x="127" y="9"/>
                </a:lnTo>
                <a:lnTo>
                  <a:pt x="126" y="7"/>
                </a:lnTo>
                <a:lnTo>
                  <a:pt x="124" y="3"/>
                </a:lnTo>
                <a:lnTo>
                  <a:pt x="120" y="2"/>
                </a:lnTo>
                <a:lnTo>
                  <a:pt x="117" y="0"/>
                </a:lnTo>
                <a:lnTo>
                  <a:pt x="113" y="0"/>
                </a:lnTo>
                <a:lnTo>
                  <a:pt x="113" y="1"/>
                </a:lnTo>
                <a:lnTo>
                  <a:pt x="114" y="4"/>
                </a:lnTo>
                <a:lnTo>
                  <a:pt x="117" y="11"/>
                </a:lnTo>
                <a:lnTo>
                  <a:pt x="118" y="18"/>
                </a:lnTo>
                <a:lnTo>
                  <a:pt x="118" y="29"/>
                </a:lnTo>
                <a:lnTo>
                  <a:pt x="117" y="39"/>
                </a:lnTo>
                <a:lnTo>
                  <a:pt x="114" y="51"/>
                </a:lnTo>
                <a:lnTo>
                  <a:pt x="108" y="63"/>
                </a:lnTo>
                <a:lnTo>
                  <a:pt x="108" y="64"/>
                </a:lnTo>
                <a:lnTo>
                  <a:pt x="107" y="64"/>
                </a:lnTo>
                <a:lnTo>
                  <a:pt x="106" y="65"/>
                </a:lnTo>
                <a:lnTo>
                  <a:pt x="105" y="66"/>
                </a:lnTo>
                <a:lnTo>
                  <a:pt x="103" y="67"/>
                </a:lnTo>
                <a:lnTo>
                  <a:pt x="100" y="69"/>
                </a:lnTo>
                <a:lnTo>
                  <a:pt x="98" y="70"/>
                </a:lnTo>
                <a:lnTo>
                  <a:pt x="96" y="70"/>
                </a:lnTo>
                <a:lnTo>
                  <a:pt x="92" y="71"/>
                </a:lnTo>
                <a:lnTo>
                  <a:pt x="90" y="72"/>
                </a:lnTo>
                <a:lnTo>
                  <a:pt x="85" y="72"/>
                </a:lnTo>
                <a:lnTo>
                  <a:pt x="82" y="72"/>
                </a:lnTo>
                <a:lnTo>
                  <a:pt x="78" y="72"/>
                </a:lnTo>
                <a:lnTo>
                  <a:pt x="73" y="72"/>
                </a:lnTo>
                <a:lnTo>
                  <a:pt x="69" y="71"/>
                </a:lnTo>
                <a:lnTo>
                  <a:pt x="69" y="83"/>
                </a:lnTo>
                <a:lnTo>
                  <a:pt x="3" y="76"/>
                </a:lnTo>
                <a:lnTo>
                  <a:pt x="1" y="67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23"/>
          <p:cNvSpPr>
            <a:spLocks/>
          </p:cNvSpPr>
          <p:nvPr/>
        </p:nvSpPr>
        <p:spPr bwMode="auto">
          <a:xfrm>
            <a:off x="1447800" y="2921000"/>
            <a:ext cx="152400" cy="49213"/>
          </a:xfrm>
          <a:custGeom>
            <a:avLst/>
            <a:gdLst>
              <a:gd name="T0" fmla="*/ 2147483647 w 96"/>
              <a:gd name="T1" fmla="*/ 2147483647 h 31"/>
              <a:gd name="T2" fmla="*/ 2147483647 w 96"/>
              <a:gd name="T3" fmla="*/ 0 h 31"/>
              <a:gd name="T4" fmla="*/ 0 w 96"/>
              <a:gd name="T5" fmla="*/ 2147483647 h 31"/>
              <a:gd name="T6" fmla="*/ 2147483647 w 96"/>
              <a:gd name="T7" fmla="*/ 2147483647 h 31"/>
              <a:gd name="T8" fmla="*/ 2147483647 w 96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"/>
              <a:gd name="T16" fmla="*/ 0 h 31"/>
              <a:gd name="T17" fmla="*/ 96 w 96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" h="31">
                <a:moveTo>
                  <a:pt x="96" y="11"/>
                </a:moveTo>
                <a:lnTo>
                  <a:pt x="1" y="0"/>
                </a:lnTo>
                <a:lnTo>
                  <a:pt x="0" y="11"/>
                </a:lnTo>
                <a:lnTo>
                  <a:pt x="93" y="31"/>
                </a:lnTo>
                <a:lnTo>
                  <a:pt x="96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1522413" y="2936875"/>
            <a:ext cx="66675" cy="22225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0 h 14"/>
              <a:gd name="T4" fmla="*/ 0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14"/>
              <a:gd name="T17" fmla="*/ 42 w 42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14">
                <a:moveTo>
                  <a:pt x="42" y="6"/>
                </a:moveTo>
                <a:lnTo>
                  <a:pt x="2" y="0"/>
                </a:lnTo>
                <a:lnTo>
                  <a:pt x="0" y="6"/>
                </a:lnTo>
                <a:lnTo>
                  <a:pt x="40" y="14"/>
                </a:lnTo>
                <a:lnTo>
                  <a:pt x="42" y="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25"/>
          <p:cNvSpPr>
            <a:spLocks/>
          </p:cNvSpPr>
          <p:nvPr/>
        </p:nvSpPr>
        <p:spPr bwMode="auto">
          <a:xfrm>
            <a:off x="1455738" y="2925763"/>
            <a:ext cx="44450" cy="15875"/>
          </a:xfrm>
          <a:custGeom>
            <a:avLst/>
            <a:gdLst>
              <a:gd name="T0" fmla="*/ 2147483647 w 28"/>
              <a:gd name="T1" fmla="*/ 2147483647 h 10"/>
              <a:gd name="T2" fmla="*/ 0 w 28"/>
              <a:gd name="T3" fmla="*/ 0 h 10"/>
              <a:gd name="T4" fmla="*/ 0 w 28"/>
              <a:gd name="T5" fmla="*/ 2147483647 h 10"/>
              <a:gd name="T6" fmla="*/ 2147483647 w 28"/>
              <a:gd name="T7" fmla="*/ 2147483647 h 10"/>
              <a:gd name="T8" fmla="*/ 2147483647 w 28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10"/>
              <a:gd name="T17" fmla="*/ 28 w 28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10">
                <a:moveTo>
                  <a:pt x="28" y="4"/>
                </a:moveTo>
                <a:lnTo>
                  <a:pt x="0" y="0"/>
                </a:lnTo>
                <a:lnTo>
                  <a:pt x="0" y="6"/>
                </a:lnTo>
                <a:lnTo>
                  <a:pt x="27" y="10"/>
                </a:lnTo>
                <a:lnTo>
                  <a:pt x="28" y="4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26"/>
          <p:cNvSpPr>
            <a:spLocks/>
          </p:cNvSpPr>
          <p:nvPr/>
        </p:nvSpPr>
        <p:spPr bwMode="auto">
          <a:xfrm>
            <a:off x="1347788" y="2941638"/>
            <a:ext cx="257175" cy="85725"/>
          </a:xfrm>
          <a:custGeom>
            <a:avLst/>
            <a:gdLst>
              <a:gd name="T0" fmla="*/ 0 w 162"/>
              <a:gd name="T1" fmla="*/ 2147483647 h 54"/>
              <a:gd name="T2" fmla="*/ 0 w 162"/>
              <a:gd name="T3" fmla="*/ 2147483647 h 54"/>
              <a:gd name="T4" fmla="*/ 2147483647 w 162"/>
              <a:gd name="T5" fmla="*/ 2147483647 h 54"/>
              <a:gd name="T6" fmla="*/ 2147483647 w 162"/>
              <a:gd name="T7" fmla="*/ 2147483647 h 54"/>
              <a:gd name="T8" fmla="*/ 2147483647 w 162"/>
              <a:gd name="T9" fmla="*/ 2147483647 h 54"/>
              <a:gd name="T10" fmla="*/ 2147483647 w 162"/>
              <a:gd name="T11" fmla="*/ 2147483647 h 54"/>
              <a:gd name="T12" fmla="*/ 2147483647 w 162"/>
              <a:gd name="T13" fmla="*/ 2147483647 h 54"/>
              <a:gd name="T14" fmla="*/ 2147483647 w 162"/>
              <a:gd name="T15" fmla="*/ 2147483647 h 54"/>
              <a:gd name="T16" fmla="*/ 2147483647 w 162"/>
              <a:gd name="T17" fmla="*/ 2147483647 h 54"/>
              <a:gd name="T18" fmla="*/ 2147483647 w 162"/>
              <a:gd name="T19" fmla="*/ 2147483647 h 54"/>
              <a:gd name="T20" fmla="*/ 2147483647 w 162"/>
              <a:gd name="T21" fmla="*/ 2147483647 h 54"/>
              <a:gd name="T22" fmla="*/ 2147483647 w 162"/>
              <a:gd name="T23" fmla="*/ 2147483647 h 54"/>
              <a:gd name="T24" fmla="*/ 2147483647 w 162"/>
              <a:gd name="T25" fmla="*/ 2147483647 h 54"/>
              <a:gd name="T26" fmla="*/ 2147483647 w 162"/>
              <a:gd name="T27" fmla="*/ 2147483647 h 54"/>
              <a:gd name="T28" fmla="*/ 2147483647 w 162"/>
              <a:gd name="T29" fmla="*/ 2147483647 h 54"/>
              <a:gd name="T30" fmla="*/ 2147483647 w 162"/>
              <a:gd name="T31" fmla="*/ 2147483647 h 54"/>
              <a:gd name="T32" fmla="*/ 2147483647 w 162"/>
              <a:gd name="T33" fmla="*/ 0 h 54"/>
              <a:gd name="T34" fmla="*/ 2147483647 w 162"/>
              <a:gd name="T35" fmla="*/ 2147483647 h 54"/>
              <a:gd name="T36" fmla="*/ 2147483647 w 162"/>
              <a:gd name="T37" fmla="*/ 2147483647 h 54"/>
              <a:gd name="T38" fmla="*/ 2147483647 w 162"/>
              <a:gd name="T39" fmla="*/ 2147483647 h 54"/>
              <a:gd name="T40" fmla="*/ 2147483647 w 162"/>
              <a:gd name="T41" fmla="*/ 2147483647 h 54"/>
              <a:gd name="T42" fmla="*/ 2147483647 w 162"/>
              <a:gd name="T43" fmla="*/ 2147483647 h 54"/>
              <a:gd name="T44" fmla="*/ 2147483647 w 162"/>
              <a:gd name="T45" fmla="*/ 2147483647 h 54"/>
              <a:gd name="T46" fmla="*/ 2147483647 w 162"/>
              <a:gd name="T47" fmla="*/ 2147483647 h 54"/>
              <a:gd name="T48" fmla="*/ 2147483647 w 162"/>
              <a:gd name="T49" fmla="*/ 2147483647 h 54"/>
              <a:gd name="T50" fmla="*/ 2147483647 w 162"/>
              <a:gd name="T51" fmla="*/ 2147483647 h 54"/>
              <a:gd name="T52" fmla="*/ 2147483647 w 162"/>
              <a:gd name="T53" fmla="*/ 2147483647 h 54"/>
              <a:gd name="T54" fmla="*/ 2147483647 w 162"/>
              <a:gd name="T55" fmla="*/ 2147483647 h 54"/>
              <a:gd name="T56" fmla="*/ 2147483647 w 162"/>
              <a:gd name="T57" fmla="*/ 2147483647 h 54"/>
              <a:gd name="T58" fmla="*/ 2147483647 w 162"/>
              <a:gd name="T59" fmla="*/ 2147483647 h 54"/>
              <a:gd name="T60" fmla="*/ 2147483647 w 162"/>
              <a:gd name="T61" fmla="*/ 2147483647 h 54"/>
              <a:gd name="T62" fmla="*/ 2147483647 w 162"/>
              <a:gd name="T63" fmla="*/ 2147483647 h 54"/>
              <a:gd name="T64" fmla="*/ 2147483647 w 162"/>
              <a:gd name="T65" fmla="*/ 2147483647 h 54"/>
              <a:gd name="T66" fmla="*/ 2147483647 w 162"/>
              <a:gd name="T67" fmla="*/ 2147483647 h 54"/>
              <a:gd name="T68" fmla="*/ 0 w 162"/>
              <a:gd name="T69" fmla="*/ 2147483647 h 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62"/>
              <a:gd name="T106" fmla="*/ 0 h 54"/>
              <a:gd name="T107" fmla="*/ 162 w 162"/>
              <a:gd name="T108" fmla="*/ 54 h 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62" h="54">
                <a:moveTo>
                  <a:pt x="0" y="17"/>
                </a:moveTo>
                <a:lnTo>
                  <a:pt x="0" y="17"/>
                </a:lnTo>
                <a:lnTo>
                  <a:pt x="1" y="17"/>
                </a:lnTo>
                <a:lnTo>
                  <a:pt x="2" y="17"/>
                </a:lnTo>
                <a:lnTo>
                  <a:pt x="4" y="15"/>
                </a:lnTo>
                <a:lnTo>
                  <a:pt x="7" y="15"/>
                </a:lnTo>
                <a:lnTo>
                  <a:pt x="10" y="14"/>
                </a:lnTo>
                <a:lnTo>
                  <a:pt x="14" y="14"/>
                </a:lnTo>
                <a:lnTo>
                  <a:pt x="17" y="13"/>
                </a:lnTo>
                <a:lnTo>
                  <a:pt x="21" y="12"/>
                </a:lnTo>
                <a:lnTo>
                  <a:pt x="24" y="11"/>
                </a:lnTo>
                <a:lnTo>
                  <a:pt x="28" y="10"/>
                </a:lnTo>
                <a:lnTo>
                  <a:pt x="31" y="8"/>
                </a:lnTo>
                <a:lnTo>
                  <a:pt x="35" y="6"/>
                </a:lnTo>
                <a:lnTo>
                  <a:pt x="37" y="5"/>
                </a:lnTo>
                <a:lnTo>
                  <a:pt x="40" y="3"/>
                </a:lnTo>
                <a:lnTo>
                  <a:pt x="43" y="0"/>
                </a:lnTo>
                <a:lnTo>
                  <a:pt x="162" y="28"/>
                </a:lnTo>
                <a:lnTo>
                  <a:pt x="161" y="28"/>
                </a:lnTo>
                <a:lnTo>
                  <a:pt x="159" y="29"/>
                </a:lnTo>
                <a:lnTo>
                  <a:pt x="158" y="31"/>
                </a:lnTo>
                <a:lnTo>
                  <a:pt x="157" y="33"/>
                </a:lnTo>
                <a:lnTo>
                  <a:pt x="155" y="34"/>
                </a:lnTo>
                <a:lnTo>
                  <a:pt x="152" y="36"/>
                </a:lnTo>
                <a:lnTo>
                  <a:pt x="150" y="39"/>
                </a:lnTo>
                <a:lnTo>
                  <a:pt x="147" y="41"/>
                </a:lnTo>
                <a:lnTo>
                  <a:pt x="144" y="43"/>
                </a:lnTo>
                <a:lnTo>
                  <a:pt x="141" y="46"/>
                </a:lnTo>
                <a:lnTo>
                  <a:pt x="137" y="48"/>
                </a:lnTo>
                <a:lnTo>
                  <a:pt x="135" y="49"/>
                </a:lnTo>
                <a:lnTo>
                  <a:pt x="131" y="52"/>
                </a:lnTo>
                <a:lnTo>
                  <a:pt x="128" y="53"/>
                </a:lnTo>
                <a:lnTo>
                  <a:pt x="126" y="54"/>
                </a:lnTo>
                <a:lnTo>
                  <a:pt x="0" y="17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27"/>
          <p:cNvSpPr>
            <a:spLocks/>
          </p:cNvSpPr>
          <p:nvPr/>
        </p:nvSpPr>
        <p:spPr bwMode="auto">
          <a:xfrm>
            <a:off x="1604963" y="2932113"/>
            <a:ext cx="90487" cy="41275"/>
          </a:xfrm>
          <a:custGeom>
            <a:avLst/>
            <a:gdLst>
              <a:gd name="T0" fmla="*/ 2147483647 w 57"/>
              <a:gd name="T1" fmla="*/ 2147483647 h 26"/>
              <a:gd name="T2" fmla="*/ 2147483647 w 57"/>
              <a:gd name="T3" fmla="*/ 2147483647 h 26"/>
              <a:gd name="T4" fmla="*/ 2147483647 w 57"/>
              <a:gd name="T5" fmla="*/ 0 h 26"/>
              <a:gd name="T6" fmla="*/ 0 w 57"/>
              <a:gd name="T7" fmla="*/ 2147483647 h 26"/>
              <a:gd name="T8" fmla="*/ 0 w 57"/>
              <a:gd name="T9" fmla="*/ 2147483647 h 26"/>
              <a:gd name="T10" fmla="*/ 2147483647 w 57"/>
              <a:gd name="T11" fmla="*/ 2147483647 h 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"/>
              <a:gd name="T19" fmla="*/ 0 h 26"/>
              <a:gd name="T20" fmla="*/ 57 w 57"/>
              <a:gd name="T21" fmla="*/ 26 h 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" h="26">
                <a:moveTo>
                  <a:pt x="6" y="26"/>
                </a:moveTo>
                <a:lnTo>
                  <a:pt x="57" y="11"/>
                </a:lnTo>
                <a:lnTo>
                  <a:pt x="25" y="0"/>
                </a:lnTo>
                <a:lnTo>
                  <a:pt x="0" y="4"/>
                </a:lnTo>
                <a:lnTo>
                  <a:pt x="0" y="25"/>
                </a:lnTo>
                <a:lnTo>
                  <a:pt x="6" y="26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28"/>
          <p:cNvSpPr>
            <a:spLocks/>
          </p:cNvSpPr>
          <p:nvPr/>
        </p:nvSpPr>
        <p:spPr bwMode="auto">
          <a:xfrm>
            <a:off x="1365250" y="2755900"/>
            <a:ext cx="50800" cy="196850"/>
          </a:xfrm>
          <a:custGeom>
            <a:avLst/>
            <a:gdLst>
              <a:gd name="T0" fmla="*/ 2147483647 w 32"/>
              <a:gd name="T1" fmla="*/ 2147483647 h 124"/>
              <a:gd name="T2" fmla="*/ 2147483647 w 32"/>
              <a:gd name="T3" fmla="*/ 2147483647 h 124"/>
              <a:gd name="T4" fmla="*/ 2147483647 w 32"/>
              <a:gd name="T5" fmla="*/ 2147483647 h 124"/>
              <a:gd name="T6" fmla="*/ 2147483647 w 32"/>
              <a:gd name="T7" fmla="*/ 2147483647 h 124"/>
              <a:gd name="T8" fmla="*/ 2147483647 w 32"/>
              <a:gd name="T9" fmla="*/ 2147483647 h 124"/>
              <a:gd name="T10" fmla="*/ 2147483647 w 32"/>
              <a:gd name="T11" fmla="*/ 2147483647 h 124"/>
              <a:gd name="T12" fmla="*/ 2147483647 w 32"/>
              <a:gd name="T13" fmla="*/ 2147483647 h 124"/>
              <a:gd name="T14" fmla="*/ 2147483647 w 32"/>
              <a:gd name="T15" fmla="*/ 0 h 124"/>
              <a:gd name="T16" fmla="*/ 2147483647 w 32"/>
              <a:gd name="T17" fmla="*/ 0 h 124"/>
              <a:gd name="T18" fmla="*/ 2147483647 w 32"/>
              <a:gd name="T19" fmla="*/ 0 h 124"/>
              <a:gd name="T20" fmla="*/ 2147483647 w 32"/>
              <a:gd name="T21" fmla="*/ 0 h 124"/>
              <a:gd name="T22" fmla="*/ 2147483647 w 32"/>
              <a:gd name="T23" fmla="*/ 0 h 124"/>
              <a:gd name="T24" fmla="*/ 2147483647 w 32"/>
              <a:gd name="T25" fmla="*/ 2147483647 h 124"/>
              <a:gd name="T26" fmla="*/ 2147483647 w 32"/>
              <a:gd name="T27" fmla="*/ 2147483647 h 124"/>
              <a:gd name="T28" fmla="*/ 2147483647 w 32"/>
              <a:gd name="T29" fmla="*/ 2147483647 h 124"/>
              <a:gd name="T30" fmla="*/ 2147483647 w 32"/>
              <a:gd name="T31" fmla="*/ 2147483647 h 124"/>
              <a:gd name="T32" fmla="*/ 0 w 32"/>
              <a:gd name="T33" fmla="*/ 2147483647 h 124"/>
              <a:gd name="T34" fmla="*/ 0 w 32"/>
              <a:gd name="T35" fmla="*/ 2147483647 h 124"/>
              <a:gd name="T36" fmla="*/ 2147483647 w 32"/>
              <a:gd name="T37" fmla="*/ 2147483647 h 124"/>
              <a:gd name="T38" fmla="*/ 2147483647 w 32"/>
              <a:gd name="T39" fmla="*/ 2147483647 h 124"/>
              <a:gd name="T40" fmla="*/ 2147483647 w 32"/>
              <a:gd name="T41" fmla="*/ 2147483647 h 124"/>
              <a:gd name="T42" fmla="*/ 2147483647 w 32"/>
              <a:gd name="T43" fmla="*/ 2147483647 h 124"/>
              <a:gd name="T44" fmla="*/ 2147483647 w 32"/>
              <a:gd name="T45" fmla="*/ 2147483647 h 124"/>
              <a:gd name="T46" fmla="*/ 2147483647 w 32"/>
              <a:gd name="T47" fmla="*/ 2147483647 h 124"/>
              <a:gd name="T48" fmla="*/ 2147483647 w 32"/>
              <a:gd name="T49" fmla="*/ 2147483647 h 124"/>
              <a:gd name="T50" fmla="*/ 2147483647 w 32"/>
              <a:gd name="T51" fmla="*/ 2147483647 h 124"/>
              <a:gd name="T52" fmla="*/ 2147483647 w 32"/>
              <a:gd name="T53" fmla="*/ 2147483647 h 124"/>
              <a:gd name="T54" fmla="*/ 2147483647 w 32"/>
              <a:gd name="T55" fmla="*/ 2147483647 h 124"/>
              <a:gd name="T56" fmla="*/ 2147483647 w 32"/>
              <a:gd name="T57" fmla="*/ 2147483647 h 124"/>
              <a:gd name="T58" fmla="*/ 2147483647 w 32"/>
              <a:gd name="T59" fmla="*/ 2147483647 h 124"/>
              <a:gd name="T60" fmla="*/ 2147483647 w 32"/>
              <a:gd name="T61" fmla="*/ 2147483647 h 124"/>
              <a:gd name="T62" fmla="*/ 2147483647 w 32"/>
              <a:gd name="T63" fmla="*/ 2147483647 h 124"/>
              <a:gd name="T64" fmla="*/ 2147483647 w 32"/>
              <a:gd name="T65" fmla="*/ 2147483647 h 124"/>
              <a:gd name="T66" fmla="*/ 2147483647 w 32"/>
              <a:gd name="T67" fmla="*/ 2147483647 h 124"/>
              <a:gd name="T68" fmla="*/ 2147483647 w 32"/>
              <a:gd name="T69" fmla="*/ 2147483647 h 12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"/>
              <a:gd name="T106" fmla="*/ 0 h 124"/>
              <a:gd name="T107" fmla="*/ 32 w 32"/>
              <a:gd name="T108" fmla="*/ 124 h 12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" h="124">
                <a:moveTo>
                  <a:pt x="32" y="4"/>
                </a:moveTo>
                <a:lnTo>
                  <a:pt x="32" y="3"/>
                </a:lnTo>
                <a:lnTo>
                  <a:pt x="31" y="3"/>
                </a:lnTo>
                <a:lnTo>
                  <a:pt x="29" y="3"/>
                </a:lnTo>
                <a:lnTo>
                  <a:pt x="27" y="2"/>
                </a:lnTo>
                <a:lnTo>
                  <a:pt x="26" y="2"/>
                </a:ln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  <a:lnTo>
                  <a:pt x="18" y="0"/>
                </a:lnTo>
                <a:lnTo>
                  <a:pt x="14" y="0"/>
                </a:lnTo>
                <a:lnTo>
                  <a:pt x="12" y="2"/>
                </a:lnTo>
                <a:lnTo>
                  <a:pt x="10" y="2"/>
                </a:lnTo>
                <a:lnTo>
                  <a:pt x="6" y="3"/>
                </a:lnTo>
                <a:lnTo>
                  <a:pt x="4" y="4"/>
                </a:lnTo>
                <a:lnTo>
                  <a:pt x="0" y="6"/>
                </a:lnTo>
                <a:lnTo>
                  <a:pt x="0" y="124"/>
                </a:lnTo>
                <a:lnTo>
                  <a:pt x="1" y="124"/>
                </a:lnTo>
                <a:lnTo>
                  <a:pt x="3" y="124"/>
                </a:lnTo>
                <a:lnTo>
                  <a:pt x="4" y="124"/>
                </a:lnTo>
                <a:lnTo>
                  <a:pt x="5" y="123"/>
                </a:lnTo>
                <a:lnTo>
                  <a:pt x="7" y="123"/>
                </a:lnTo>
                <a:lnTo>
                  <a:pt x="8" y="123"/>
                </a:lnTo>
                <a:lnTo>
                  <a:pt x="11" y="122"/>
                </a:lnTo>
                <a:lnTo>
                  <a:pt x="13" y="122"/>
                </a:lnTo>
                <a:lnTo>
                  <a:pt x="15" y="121"/>
                </a:lnTo>
                <a:lnTo>
                  <a:pt x="18" y="120"/>
                </a:lnTo>
                <a:lnTo>
                  <a:pt x="21" y="118"/>
                </a:lnTo>
                <a:lnTo>
                  <a:pt x="24" y="117"/>
                </a:lnTo>
                <a:lnTo>
                  <a:pt x="26" y="116"/>
                </a:lnTo>
                <a:lnTo>
                  <a:pt x="29" y="114"/>
                </a:lnTo>
                <a:lnTo>
                  <a:pt x="32" y="113"/>
                </a:lnTo>
                <a:lnTo>
                  <a:pt x="32" y="4"/>
                </a:lnTo>
                <a:close/>
              </a:path>
            </a:pathLst>
          </a:custGeom>
          <a:solidFill>
            <a:srgbClr val="7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29"/>
          <p:cNvSpPr>
            <a:spLocks/>
          </p:cNvSpPr>
          <p:nvPr/>
        </p:nvSpPr>
        <p:spPr bwMode="auto">
          <a:xfrm>
            <a:off x="1366838" y="2759075"/>
            <a:ext cx="42862" cy="165100"/>
          </a:xfrm>
          <a:custGeom>
            <a:avLst/>
            <a:gdLst>
              <a:gd name="T0" fmla="*/ 2147483647 w 27"/>
              <a:gd name="T1" fmla="*/ 2147483647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0 h 104"/>
              <a:gd name="T14" fmla="*/ 2147483647 w 27"/>
              <a:gd name="T15" fmla="*/ 0 h 104"/>
              <a:gd name="T16" fmla="*/ 2147483647 w 27"/>
              <a:gd name="T17" fmla="*/ 0 h 104"/>
              <a:gd name="T18" fmla="*/ 2147483647 w 27"/>
              <a:gd name="T19" fmla="*/ 0 h 104"/>
              <a:gd name="T20" fmla="*/ 2147483647 w 27"/>
              <a:gd name="T21" fmla="*/ 0 h 104"/>
              <a:gd name="T22" fmla="*/ 2147483647 w 27"/>
              <a:gd name="T23" fmla="*/ 0 h 104"/>
              <a:gd name="T24" fmla="*/ 2147483647 w 27"/>
              <a:gd name="T25" fmla="*/ 0 h 104"/>
              <a:gd name="T26" fmla="*/ 2147483647 w 27"/>
              <a:gd name="T27" fmla="*/ 2147483647 h 104"/>
              <a:gd name="T28" fmla="*/ 2147483647 w 27"/>
              <a:gd name="T29" fmla="*/ 2147483647 h 104"/>
              <a:gd name="T30" fmla="*/ 2147483647 w 27"/>
              <a:gd name="T31" fmla="*/ 2147483647 h 104"/>
              <a:gd name="T32" fmla="*/ 0 w 27"/>
              <a:gd name="T33" fmla="*/ 2147483647 h 104"/>
              <a:gd name="T34" fmla="*/ 0 w 27"/>
              <a:gd name="T35" fmla="*/ 2147483647 h 104"/>
              <a:gd name="T36" fmla="*/ 0 w 27"/>
              <a:gd name="T37" fmla="*/ 2147483647 h 104"/>
              <a:gd name="T38" fmla="*/ 2147483647 w 27"/>
              <a:gd name="T39" fmla="*/ 2147483647 h 104"/>
              <a:gd name="T40" fmla="*/ 2147483647 w 27"/>
              <a:gd name="T41" fmla="*/ 2147483647 h 104"/>
              <a:gd name="T42" fmla="*/ 2147483647 w 27"/>
              <a:gd name="T43" fmla="*/ 2147483647 h 104"/>
              <a:gd name="T44" fmla="*/ 2147483647 w 27"/>
              <a:gd name="T45" fmla="*/ 2147483647 h 104"/>
              <a:gd name="T46" fmla="*/ 2147483647 w 27"/>
              <a:gd name="T47" fmla="*/ 2147483647 h 104"/>
              <a:gd name="T48" fmla="*/ 2147483647 w 27"/>
              <a:gd name="T49" fmla="*/ 2147483647 h 104"/>
              <a:gd name="T50" fmla="*/ 2147483647 w 27"/>
              <a:gd name="T51" fmla="*/ 2147483647 h 104"/>
              <a:gd name="T52" fmla="*/ 2147483647 w 27"/>
              <a:gd name="T53" fmla="*/ 2147483647 h 104"/>
              <a:gd name="T54" fmla="*/ 2147483647 w 27"/>
              <a:gd name="T55" fmla="*/ 2147483647 h 104"/>
              <a:gd name="T56" fmla="*/ 2147483647 w 27"/>
              <a:gd name="T57" fmla="*/ 2147483647 h 104"/>
              <a:gd name="T58" fmla="*/ 2147483647 w 27"/>
              <a:gd name="T59" fmla="*/ 2147483647 h 104"/>
              <a:gd name="T60" fmla="*/ 2147483647 w 27"/>
              <a:gd name="T61" fmla="*/ 2147483647 h 104"/>
              <a:gd name="T62" fmla="*/ 2147483647 w 27"/>
              <a:gd name="T63" fmla="*/ 2147483647 h 104"/>
              <a:gd name="T64" fmla="*/ 2147483647 w 27"/>
              <a:gd name="T65" fmla="*/ 2147483647 h 104"/>
              <a:gd name="T66" fmla="*/ 2147483647 w 27"/>
              <a:gd name="T67" fmla="*/ 2147483647 h 104"/>
              <a:gd name="T68" fmla="*/ 2147483647 w 27"/>
              <a:gd name="T69" fmla="*/ 2147483647 h 10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"/>
              <a:gd name="T106" fmla="*/ 0 h 104"/>
              <a:gd name="T107" fmla="*/ 27 w 27"/>
              <a:gd name="T108" fmla="*/ 104 h 10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" h="104">
                <a:moveTo>
                  <a:pt x="27" y="2"/>
                </a:moveTo>
                <a:lnTo>
                  <a:pt x="27" y="2"/>
                </a:lnTo>
                <a:lnTo>
                  <a:pt x="26" y="2"/>
                </a:lnTo>
                <a:lnTo>
                  <a:pt x="25" y="1"/>
                </a:lnTo>
                <a:lnTo>
                  <a:pt x="24" y="1"/>
                </a:lnTo>
                <a:lnTo>
                  <a:pt x="23" y="0"/>
                </a:lnTo>
                <a:lnTo>
                  <a:pt x="20" y="0"/>
                </a:lnTo>
                <a:lnTo>
                  <a:pt x="19" y="0"/>
                </a:lnTo>
                <a:lnTo>
                  <a:pt x="17" y="0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9" y="1"/>
                </a:lnTo>
                <a:lnTo>
                  <a:pt x="5" y="2"/>
                </a:lnTo>
                <a:lnTo>
                  <a:pt x="3" y="3"/>
                </a:lnTo>
                <a:lnTo>
                  <a:pt x="0" y="4"/>
                </a:lnTo>
                <a:lnTo>
                  <a:pt x="0" y="104"/>
                </a:lnTo>
                <a:lnTo>
                  <a:pt x="2" y="104"/>
                </a:lnTo>
                <a:lnTo>
                  <a:pt x="3" y="104"/>
                </a:lnTo>
                <a:lnTo>
                  <a:pt x="4" y="104"/>
                </a:lnTo>
                <a:lnTo>
                  <a:pt x="6" y="104"/>
                </a:lnTo>
                <a:lnTo>
                  <a:pt x="7" y="102"/>
                </a:lnTo>
                <a:lnTo>
                  <a:pt x="10" y="102"/>
                </a:lnTo>
                <a:lnTo>
                  <a:pt x="11" y="101"/>
                </a:lnTo>
                <a:lnTo>
                  <a:pt x="13" y="101"/>
                </a:lnTo>
                <a:lnTo>
                  <a:pt x="16" y="100"/>
                </a:lnTo>
                <a:lnTo>
                  <a:pt x="18" y="99"/>
                </a:lnTo>
                <a:lnTo>
                  <a:pt x="20" y="98"/>
                </a:lnTo>
                <a:lnTo>
                  <a:pt x="23" y="97"/>
                </a:lnTo>
                <a:lnTo>
                  <a:pt x="25" y="95"/>
                </a:lnTo>
                <a:lnTo>
                  <a:pt x="27" y="93"/>
                </a:lnTo>
                <a:lnTo>
                  <a:pt x="27" y="2"/>
                </a:lnTo>
                <a:close/>
              </a:path>
            </a:pathLst>
          </a:custGeom>
          <a:solidFill>
            <a:srgbClr val="9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30"/>
          <p:cNvSpPr>
            <a:spLocks/>
          </p:cNvSpPr>
          <p:nvPr/>
        </p:nvSpPr>
        <p:spPr bwMode="auto">
          <a:xfrm>
            <a:off x="1370013" y="2760663"/>
            <a:ext cx="34925" cy="133350"/>
          </a:xfrm>
          <a:custGeom>
            <a:avLst/>
            <a:gdLst>
              <a:gd name="T0" fmla="*/ 2147483647 w 22"/>
              <a:gd name="T1" fmla="*/ 2147483647 h 84"/>
              <a:gd name="T2" fmla="*/ 2147483647 w 22"/>
              <a:gd name="T3" fmla="*/ 2147483647 h 84"/>
              <a:gd name="T4" fmla="*/ 2147483647 w 22"/>
              <a:gd name="T5" fmla="*/ 2147483647 h 84"/>
              <a:gd name="T6" fmla="*/ 2147483647 w 22"/>
              <a:gd name="T7" fmla="*/ 2147483647 h 84"/>
              <a:gd name="T8" fmla="*/ 2147483647 w 22"/>
              <a:gd name="T9" fmla="*/ 2147483647 h 84"/>
              <a:gd name="T10" fmla="*/ 2147483647 w 22"/>
              <a:gd name="T11" fmla="*/ 2147483647 h 84"/>
              <a:gd name="T12" fmla="*/ 2147483647 w 22"/>
              <a:gd name="T13" fmla="*/ 0 h 84"/>
              <a:gd name="T14" fmla="*/ 2147483647 w 22"/>
              <a:gd name="T15" fmla="*/ 0 h 84"/>
              <a:gd name="T16" fmla="*/ 2147483647 w 22"/>
              <a:gd name="T17" fmla="*/ 0 h 84"/>
              <a:gd name="T18" fmla="*/ 2147483647 w 22"/>
              <a:gd name="T19" fmla="*/ 0 h 84"/>
              <a:gd name="T20" fmla="*/ 2147483647 w 22"/>
              <a:gd name="T21" fmla="*/ 0 h 84"/>
              <a:gd name="T22" fmla="*/ 2147483647 w 22"/>
              <a:gd name="T23" fmla="*/ 0 h 84"/>
              <a:gd name="T24" fmla="*/ 2147483647 w 22"/>
              <a:gd name="T25" fmla="*/ 0 h 84"/>
              <a:gd name="T26" fmla="*/ 2147483647 w 22"/>
              <a:gd name="T27" fmla="*/ 2147483647 h 84"/>
              <a:gd name="T28" fmla="*/ 2147483647 w 22"/>
              <a:gd name="T29" fmla="*/ 2147483647 h 84"/>
              <a:gd name="T30" fmla="*/ 2147483647 w 22"/>
              <a:gd name="T31" fmla="*/ 2147483647 h 84"/>
              <a:gd name="T32" fmla="*/ 0 w 22"/>
              <a:gd name="T33" fmla="*/ 2147483647 h 84"/>
              <a:gd name="T34" fmla="*/ 0 w 22"/>
              <a:gd name="T35" fmla="*/ 2147483647 h 84"/>
              <a:gd name="T36" fmla="*/ 0 w 22"/>
              <a:gd name="T37" fmla="*/ 2147483647 h 84"/>
              <a:gd name="T38" fmla="*/ 0 w 22"/>
              <a:gd name="T39" fmla="*/ 2147483647 h 84"/>
              <a:gd name="T40" fmla="*/ 2147483647 w 22"/>
              <a:gd name="T41" fmla="*/ 2147483647 h 84"/>
              <a:gd name="T42" fmla="*/ 2147483647 w 22"/>
              <a:gd name="T43" fmla="*/ 2147483647 h 84"/>
              <a:gd name="T44" fmla="*/ 2147483647 w 22"/>
              <a:gd name="T45" fmla="*/ 2147483647 h 84"/>
              <a:gd name="T46" fmla="*/ 2147483647 w 22"/>
              <a:gd name="T47" fmla="*/ 2147483647 h 84"/>
              <a:gd name="T48" fmla="*/ 2147483647 w 22"/>
              <a:gd name="T49" fmla="*/ 2147483647 h 84"/>
              <a:gd name="T50" fmla="*/ 2147483647 w 22"/>
              <a:gd name="T51" fmla="*/ 2147483647 h 84"/>
              <a:gd name="T52" fmla="*/ 2147483647 w 22"/>
              <a:gd name="T53" fmla="*/ 2147483647 h 84"/>
              <a:gd name="T54" fmla="*/ 2147483647 w 22"/>
              <a:gd name="T55" fmla="*/ 2147483647 h 84"/>
              <a:gd name="T56" fmla="*/ 2147483647 w 22"/>
              <a:gd name="T57" fmla="*/ 2147483647 h 84"/>
              <a:gd name="T58" fmla="*/ 2147483647 w 22"/>
              <a:gd name="T59" fmla="*/ 2147483647 h 84"/>
              <a:gd name="T60" fmla="*/ 2147483647 w 22"/>
              <a:gd name="T61" fmla="*/ 2147483647 h 84"/>
              <a:gd name="T62" fmla="*/ 2147483647 w 22"/>
              <a:gd name="T63" fmla="*/ 2147483647 h 84"/>
              <a:gd name="T64" fmla="*/ 2147483647 w 22"/>
              <a:gd name="T65" fmla="*/ 2147483647 h 84"/>
              <a:gd name="T66" fmla="*/ 2147483647 w 22"/>
              <a:gd name="T67" fmla="*/ 2147483647 h 84"/>
              <a:gd name="T68" fmla="*/ 2147483647 w 22"/>
              <a:gd name="T69" fmla="*/ 2147483647 h 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"/>
              <a:gd name="T106" fmla="*/ 0 h 84"/>
              <a:gd name="T107" fmla="*/ 22 w 22"/>
              <a:gd name="T108" fmla="*/ 84 h 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" h="84">
                <a:moveTo>
                  <a:pt x="22" y="2"/>
                </a:moveTo>
                <a:lnTo>
                  <a:pt x="22" y="2"/>
                </a:lnTo>
                <a:lnTo>
                  <a:pt x="21" y="1"/>
                </a:lnTo>
                <a:lnTo>
                  <a:pt x="19" y="1"/>
                </a:lnTo>
                <a:lnTo>
                  <a:pt x="18" y="1"/>
                </a:lnTo>
                <a:lnTo>
                  <a:pt x="17" y="0"/>
                </a:lnTo>
                <a:lnTo>
                  <a:pt x="16" y="0"/>
                </a:lnTo>
                <a:lnTo>
                  <a:pt x="15" y="0"/>
                </a:lnTo>
                <a:lnTo>
                  <a:pt x="14" y="0"/>
                </a:lnTo>
                <a:lnTo>
                  <a:pt x="11" y="0"/>
                </a:lnTo>
                <a:lnTo>
                  <a:pt x="9" y="0"/>
                </a:lnTo>
                <a:lnTo>
                  <a:pt x="8" y="0"/>
                </a:lnTo>
                <a:lnTo>
                  <a:pt x="5" y="1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84"/>
                </a:lnTo>
                <a:lnTo>
                  <a:pt x="1" y="84"/>
                </a:lnTo>
                <a:lnTo>
                  <a:pt x="2" y="84"/>
                </a:lnTo>
                <a:lnTo>
                  <a:pt x="3" y="84"/>
                </a:lnTo>
                <a:lnTo>
                  <a:pt x="4" y="84"/>
                </a:lnTo>
                <a:lnTo>
                  <a:pt x="5" y="84"/>
                </a:lnTo>
                <a:lnTo>
                  <a:pt x="7" y="83"/>
                </a:lnTo>
                <a:lnTo>
                  <a:pt x="9" y="83"/>
                </a:lnTo>
                <a:lnTo>
                  <a:pt x="10" y="82"/>
                </a:lnTo>
                <a:lnTo>
                  <a:pt x="12" y="82"/>
                </a:lnTo>
                <a:lnTo>
                  <a:pt x="14" y="80"/>
                </a:lnTo>
                <a:lnTo>
                  <a:pt x="16" y="79"/>
                </a:lnTo>
                <a:lnTo>
                  <a:pt x="18" y="78"/>
                </a:lnTo>
                <a:lnTo>
                  <a:pt x="19" y="77"/>
                </a:lnTo>
                <a:lnTo>
                  <a:pt x="22" y="76"/>
                </a:lnTo>
                <a:lnTo>
                  <a:pt x="22" y="2"/>
                </a:lnTo>
                <a:close/>
              </a:path>
            </a:pathLst>
          </a:custGeom>
          <a:solidFill>
            <a:srgbClr val="A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31"/>
          <p:cNvSpPr>
            <a:spLocks/>
          </p:cNvSpPr>
          <p:nvPr/>
        </p:nvSpPr>
        <p:spPr bwMode="auto">
          <a:xfrm>
            <a:off x="1371600" y="2762250"/>
            <a:ext cx="26988" cy="103188"/>
          </a:xfrm>
          <a:custGeom>
            <a:avLst/>
            <a:gdLst>
              <a:gd name="T0" fmla="*/ 2147483647 w 17"/>
              <a:gd name="T1" fmla="*/ 2147483647 h 65"/>
              <a:gd name="T2" fmla="*/ 2147483647 w 17"/>
              <a:gd name="T3" fmla="*/ 2147483647 h 65"/>
              <a:gd name="T4" fmla="*/ 2147483647 w 17"/>
              <a:gd name="T5" fmla="*/ 2147483647 h 65"/>
              <a:gd name="T6" fmla="*/ 2147483647 w 17"/>
              <a:gd name="T7" fmla="*/ 0 h 65"/>
              <a:gd name="T8" fmla="*/ 2147483647 w 17"/>
              <a:gd name="T9" fmla="*/ 0 h 65"/>
              <a:gd name="T10" fmla="*/ 2147483647 w 17"/>
              <a:gd name="T11" fmla="*/ 0 h 65"/>
              <a:gd name="T12" fmla="*/ 2147483647 w 17"/>
              <a:gd name="T13" fmla="*/ 0 h 65"/>
              <a:gd name="T14" fmla="*/ 2147483647 w 17"/>
              <a:gd name="T15" fmla="*/ 2147483647 h 65"/>
              <a:gd name="T16" fmla="*/ 0 w 17"/>
              <a:gd name="T17" fmla="*/ 2147483647 h 65"/>
              <a:gd name="T18" fmla="*/ 0 w 17"/>
              <a:gd name="T19" fmla="*/ 2147483647 h 65"/>
              <a:gd name="T20" fmla="*/ 0 w 17"/>
              <a:gd name="T21" fmla="*/ 2147483647 h 65"/>
              <a:gd name="T22" fmla="*/ 2147483647 w 17"/>
              <a:gd name="T23" fmla="*/ 2147483647 h 65"/>
              <a:gd name="T24" fmla="*/ 2147483647 w 17"/>
              <a:gd name="T25" fmla="*/ 2147483647 h 65"/>
              <a:gd name="T26" fmla="*/ 2147483647 w 17"/>
              <a:gd name="T27" fmla="*/ 2147483647 h 65"/>
              <a:gd name="T28" fmla="*/ 2147483647 w 17"/>
              <a:gd name="T29" fmla="*/ 2147483647 h 65"/>
              <a:gd name="T30" fmla="*/ 2147483647 w 17"/>
              <a:gd name="T31" fmla="*/ 2147483647 h 65"/>
              <a:gd name="T32" fmla="*/ 2147483647 w 17"/>
              <a:gd name="T33" fmla="*/ 2147483647 h 65"/>
              <a:gd name="T34" fmla="*/ 2147483647 w 17"/>
              <a:gd name="T35" fmla="*/ 2147483647 h 65"/>
              <a:gd name="T36" fmla="*/ 2147483647 w 17"/>
              <a:gd name="T37" fmla="*/ 2147483647 h 6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7"/>
              <a:gd name="T58" fmla="*/ 0 h 65"/>
              <a:gd name="T59" fmla="*/ 17 w 17"/>
              <a:gd name="T60" fmla="*/ 65 h 6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7" h="65">
                <a:moveTo>
                  <a:pt x="17" y="1"/>
                </a:moveTo>
                <a:lnTo>
                  <a:pt x="17" y="1"/>
                </a:lnTo>
                <a:lnTo>
                  <a:pt x="16" y="1"/>
                </a:lnTo>
                <a:lnTo>
                  <a:pt x="14" y="0"/>
                </a:lnTo>
                <a:lnTo>
                  <a:pt x="11" y="0"/>
                </a:lnTo>
                <a:lnTo>
                  <a:pt x="9" y="0"/>
                </a:lnTo>
                <a:lnTo>
                  <a:pt x="6" y="0"/>
                </a:lnTo>
                <a:lnTo>
                  <a:pt x="2" y="1"/>
                </a:lnTo>
                <a:lnTo>
                  <a:pt x="0" y="2"/>
                </a:lnTo>
                <a:lnTo>
                  <a:pt x="0" y="65"/>
                </a:lnTo>
                <a:lnTo>
                  <a:pt x="1" y="65"/>
                </a:lnTo>
                <a:lnTo>
                  <a:pt x="3" y="64"/>
                </a:lnTo>
                <a:lnTo>
                  <a:pt x="6" y="64"/>
                </a:lnTo>
                <a:lnTo>
                  <a:pt x="8" y="63"/>
                </a:lnTo>
                <a:lnTo>
                  <a:pt x="11" y="62"/>
                </a:lnTo>
                <a:lnTo>
                  <a:pt x="14" y="61"/>
                </a:lnTo>
                <a:lnTo>
                  <a:pt x="17" y="58"/>
                </a:lnTo>
                <a:lnTo>
                  <a:pt x="17" y="1"/>
                </a:lnTo>
                <a:close/>
              </a:path>
            </a:pathLst>
          </a:custGeom>
          <a:solidFill>
            <a:srgbClr val="BC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32"/>
          <p:cNvSpPr>
            <a:spLocks/>
          </p:cNvSpPr>
          <p:nvPr/>
        </p:nvSpPr>
        <p:spPr bwMode="auto">
          <a:xfrm>
            <a:off x="1371600" y="2763838"/>
            <a:ext cx="22225" cy="73025"/>
          </a:xfrm>
          <a:custGeom>
            <a:avLst/>
            <a:gdLst>
              <a:gd name="T0" fmla="*/ 2147483647 w 14"/>
              <a:gd name="T1" fmla="*/ 2147483647 h 46"/>
              <a:gd name="T2" fmla="*/ 2147483647 w 14"/>
              <a:gd name="T3" fmla="*/ 0 h 46"/>
              <a:gd name="T4" fmla="*/ 2147483647 w 14"/>
              <a:gd name="T5" fmla="*/ 0 h 46"/>
              <a:gd name="T6" fmla="*/ 2147483647 w 14"/>
              <a:gd name="T7" fmla="*/ 0 h 46"/>
              <a:gd name="T8" fmla="*/ 2147483647 w 14"/>
              <a:gd name="T9" fmla="*/ 0 h 46"/>
              <a:gd name="T10" fmla="*/ 2147483647 w 14"/>
              <a:gd name="T11" fmla="*/ 0 h 46"/>
              <a:gd name="T12" fmla="*/ 2147483647 w 14"/>
              <a:gd name="T13" fmla="*/ 0 h 46"/>
              <a:gd name="T14" fmla="*/ 2147483647 w 14"/>
              <a:gd name="T15" fmla="*/ 0 h 46"/>
              <a:gd name="T16" fmla="*/ 0 w 14"/>
              <a:gd name="T17" fmla="*/ 2147483647 h 46"/>
              <a:gd name="T18" fmla="*/ 0 w 14"/>
              <a:gd name="T19" fmla="*/ 2147483647 h 46"/>
              <a:gd name="T20" fmla="*/ 2147483647 w 14"/>
              <a:gd name="T21" fmla="*/ 2147483647 h 46"/>
              <a:gd name="T22" fmla="*/ 2147483647 w 14"/>
              <a:gd name="T23" fmla="*/ 2147483647 h 46"/>
              <a:gd name="T24" fmla="*/ 2147483647 w 14"/>
              <a:gd name="T25" fmla="*/ 2147483647 h 46"/>
              <a:gd name="T26" fmla="*/ 2147483647 w 14"/>
              <a:gd name="T27" fmla="*/ 2147483647 h 46"/>
              <a:gd name="T28" fmla="*/ 2147483647 w 14"/>
              <a:gd name="T29" fmla="*/ 2147483647 h 46"/>
              <a:gd name="T30" fmla="*/ 2147483647 w 14"/>
              <a:gd name="T31" fmla="*/ 2147483647 h 46"/>
              <a:gd name="T32" fmla="*/ 2147483647 w 14"/>
              <a:gd name="T33" fmla="*/ 2147483647 h 46"/>
              <a:gd name="T34" fmla="*/ 2147483647 w 14"/>
              <a:gd name="T35" fmla="*/ 2147483647 h 46"/>
              <a:gd name="T36" fmla="*/ 2147483647 w 14"/>
              <a:gd name="T37" fmla="*/ 2147483647 h 4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46"/>
              <a:gd name="T59" fmla="*/ 14 w 14"/>
              <a:gd name="T60" fmla="*/ 46 h 4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46">
                <a:moveTo>
                  <a:pt x="14" y="1"/>
                </a:moveTo>
                <a:lnTo>
                  <a:pt x="14" y="0"/>
                </a:lnTo>
                <a:lnTo>
                  <a:pt x="13" y="0"/>
                </a:lnTo>
                <a:lnTo>
                  <a:pt x="11" y="0"/>
                </a:lnTo>
                <a:lnTo>
                  <a:pt x="9" y="0"/>
                </a:lnTo>
                <a:lnTo>
                  <a:pt x="8" y="0"/>
                </a:lnTo>
                <a:lnTo>
                  <a:pt x="6" y="0"/>
                </a:lnTo>
                <a:lnTo>
                  <a:pt x="2" y="0"/>
                </a:lnTo>
                <a:lnTo>
                  <a:pt x="0" y="2"/>
                </a:lnTo>
                <a:lnTo>
                  <a:pt x="0" y="46"/>
                </a:lnTo>
                <a:lnTo>
                  <a:pt x="1" y="46"/>
                </a:lnTo>
                <a:lnTo>
                  <a:pt x="3" y="46"/>
                </a:lnTo>
                <a:lnTo>
                  <a:pt x="4" y="44"/>
                </a:lnTo>
                <a:lnTo>
                  <a:pt x="7" y="44"/>
                </a:lnTo>
                <a:lnTo>
                  <a:pt x="9" y="43"/>
                </a:lnTo>
                <a:lnTo>
                  <a:pt x="11" y="42"/>
                </a:lnTo>
                <a:lnTo>
                  <a:pt x="14" y="41"/>
                </a:lnTo>
                <a:lnTo>
                  <a:pt x="14" y="1"/>
                </a:lnTo>
                <a:close/>
              </a:path>
            </a:pathLst>
          </a:custGeom>
          <a:solidFill>
            <a:srgbClr val="D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33"/>
          <p:cNvSpPr>
            <a:spLocks/>
          </p:cNvSpPr>
          <p:nvPr/>
        </p:nvSpPr>
        <p:spPr bwMode="auto">
          <a:xfrm>
            <a:off x="1373188" y="2763838"/>
            <a:ext cx="14287" cy="42862"/>
          </a:xfrm>
          <a:custGeom>
            <a:avLst/>
            <a:gdLst>
              <a:gd name="T0" fmla="*/ 2147483647 w 9"/>
              <a:gd name="T1" fmla="*/ 2147483647 h 27"/>
              <a:gd name="T2" fmla="*/ 2147483647 w 9"/>
              <a:gd name="T3" fmla="*/ 2147483647 h 27"/>
              <a:gd name="T4" fmla="*/ 2147483647 w 9"/>
              <a:gd name="T5" fmla="*/ 2147483647 h 27"/>
              <a:gd name="T6" fmla="*/ 2147483647 w 9"/>
              <a:gd name="T7" fmla="*/ 2147483647 h 27"/>
              <a:gd name="T8" fmla="*/ 2147483647 w 9"/>
              <a:gd name="T9" fmla="*/ 0 h 27"/>
              <a:gd name="T10" fmla="*/ 2147483647 w 9"/>
              <a:gd name="T11" fmla="*/ 0 h 27"/>
              <a:gd name="T12" fmla="*/ 2147483647 w 9"/>
              <a:gd name="T13" fmla="*/ 2147483647 h 27"/>
              <a:gd name="T14" fmla="*/ 2147483647 w 9"/>
              <a:gd name="T15" fmla="*/ 2147483647 h 27"/>
              <a:gd name="T16" fmla="*/ 0 w 9"/>
              <a:gd name="T17" fmla="*/ 2147483647 h 27"/>
              <a:gd name="T18" fmla="*/ 0 w 9"/>
              <a:gd name="T19" fmla="*/ 2147483647 h 27"/>
              <a:gd name="T20" fmla="*/ 0 w 9"/>
              <a:gd name="T21" fmla="*/ 2147483647 h 27"/>
              <a:gd name="T22" fmla="*/ 2147483647 w 9"/>
              <a:gd name="T23" fmla="*/ 2147483647 h 27"/>
              <a:gd name="T24" fmla="*/ 2147483647 w 9"/>
              <a:gd name="T25" fmla="*/ 2147483647 h 27"/>
              <a:gd name="T26" fmla="*/ 2147483647 w 9"/>
              <a:gd name="T27" fmla="*/ 2147483647 h 27"/>
              <a:gd name="T28" fmla="*/ 2147483647 w 9"/>
              <a:gd name="T29" fmla="*/ 2147483647 h 27"/>
              <a:gd name="T30" fmla="*/ 2147483647 w 9"/>
              <a:gd name="T31" fmla="*/ 2147483647 h 27"/>
              <a:gd name="T32" fmla="*/ 2147483647 w 9"/>
              <a:gd name="T33" fmla="*/ 2147483647 h 27"/>
              <a:gd name="T34" fmla="*/ 2147483647 w 9"/>
              <a:gd name="T35" fmla="*/ 2147483647 h 27"/>
              <a:gd name="T36" fmla="*/ 2147483647 w 9"/>
              <a:gd name="T37" fmla="*/ 2147483647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27"/>
              <a:gd name="T59" fmla="*/ 9 w 9"/>
              <a:gd name="T60" fmla="*/ 27 h 2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27">
                <a:moveTo>
                  <a:pt x="9" y="1"/>
                </a:moveTo>
                <a:lnTo>
                  <a:pt x="9" y="1"/>
                </a:lnTo>
                <a:lnTo>
                  <a:pt x="8" y="1"/>
                </a:lnTo>
                <a:lnTo>
                  <a:pt x="7" y="1"/>
                </a:lnTo>
                <a:lnTo>
                  <a:pt x="6" y="0"/>
                </a:lnTo>
                <a:lnTo>
                  <a:pt x="5" y="0"/>
                </a:lnTo>
                <a:lnTo>
                  <a:pt x="3" y="1"/>
                </a:lnTo>
                <a:lnTo>
                  <a:pt x="1" y="1"/>
                </a:lnTo>
                <a:lnTo>
                  <a:pt x="0" y="2"/>
                </a:lnTo>
                <a:lnTo>
                  <a:pt x="0" y="27"/>
                </a:lnTo>
                <a:lnTo>
                  <a:pt x="1" y="27"/>
                </a:lnTo>
                <a:lnTo>
                  <a:pt x="2" y="27"/>
                </a:lnTo>
                <a:lnTo>
                  <a:pt x="3" y="27"/>
                </a:lnTo>
                <a:lnTo>
                  <a:pt x="5" y="27"/>
                </a:lnTo>
                <a:lnTo>
                  <a:pt x="6" y="26"/>
                </a:lnTo>
                <a:lnTo>
                  <a:pt x="8" y="25"/>
                </a:lnTo>
                <a:lnTo>
                  <a:pt x="9" y="23"/>
                </a:lnTo>
                <a:lnTo>
                  <a:pt x="9" y="1"/>
                </a:lnTo>
                <a:close/>
              </a:path>
            </a:pathLst>
          </a:custGeom>
          <a:solidFill>
            <a:srgbClr val="E5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34"/>
          <p:cNvSpPr>
            <a:spLocks/>
          </p:cNvSpPr>
          <p:nvPr/>
        </p:nvSpPr>
        <p:spPr bwMode="auto">
          <a:xfrm>
            <a:off x="1549400" y="2886075"/>
            <a:ext cx="22225" cy="22225"/>
          </a:xfrm>
          <a:custGeom>
            <a:avLst/>
            <a:gdLst>
              <a:gd name="T0" fmla="*/ 2147483647 w 14"/>
              <a:gd name="T1" fmla="*/ 2147483647 h 14"/>
              <a:gd name="T2" fmla="*/ 2147483647 w 14"/>
              <a:gd name="T3" fmla="*/ 2147483647 h 14"/>
              <a:gd name="T4" fmla="*/ 2147483647 w 14"/>
              <a:gd name="T5" fmla="*/ 2147483647 h 14"/>
              <a:gd name="T6" fmla="*/ 2147483647 w 14"/>
              <a:gd name="T7" fmla="*/ 2147483647 h 14"/>
              <a:gd name="T8" fmla="*/ 2147483647 w 14"/>
              <a:gd name="T9" fmla="*/ 2147483647 h 14"/>
              <a:gd name="T10" fmla="*/ 2147483647 w 14"/>
              <a:gd name="T11" fmla="*/ 2147483647 h 14"/>
              <a:gd name="T12" fmla="*/ 2147483647 w 14"/>
              <a:gd name="T13" fmla="*/ 2147483647 h 14"/>
              <a:gd name="T14" fmla="*/ 2147483647 w 14"/>
              <a:gd name="T15" fmla="*/ 2147483647 h 14"/>
              <a:gd name="T16" fmla="*/ 2147483647 w 14"/>
              <a:gd name="T17" fmla="*/ 2147483647 h 14"/>
              <a:gd name="T18" fmla="*/ 2147483647 w 14"/>
              <a:gd name="T19" fmla="*/ 2147483647 h 14"/>
              <a:gd name="T20" fmla="*/ 2147483647 w 14"/>
              <a:gd name="T21" fmla="*/ 2147483647 h 14"/>
              <a:gd name="T22" fmla="*/ 2147483647 w 14"/>
              <a:gd name="T23" fmla="*/ 2147483647 h 14"/>
              <a:gd name="T24" fmla="*/ 2147483647 w 14"/>
              <a:gd name="T25" fmla="*/ 2147483647 h 14"/>
              <a:gd name="T26" fmla="*/ 2147483647 w 14"/>
              <a:gd name="T27" fmla="*/ 2147483647 h 14"/>
              <a:gd name="T28" fmla="*/ 2147483647 w 14"/>
              <a:gd name="T29" fmla="*/ 0 h 14"/>
              <a:gd name="T30" fmla="*/ 2147483647 w 14"/>
              <a:gd name="T31" fmla="*/ 0 h 14"/>
              <a:gd name="T32" fmla="*/ 2147483647 w 14"/>
              <a:gd name="T33" fmla="*/ 0 h 14"/>
              <a:gd name="T34" fmla="*/ 2147483647 w 14"/>
              <a:gd name="T35" fmla="*/ 0 h 14"/>
              <a:gd name="T36" fmla="*/ 2147483647 w 14"/>
              <a:gd name="T37" fmla="*/ 0 h 14"/>
              <a:gd name="T38" fmla="*/ 2147483647 w 14"/>
              <a:gd name="T39" fmla="*/ 2147483647 h 14"/>
              <a:gd name="T40" fmla="*/ 2147483647 w 14"/>
              <a:gd name="T41" fmla="*/ 2147483647 h 14"/>
              <a:gd name="T42" fmla="*/ 2147483647 w 14"/>
              <a:gd name="T43" fmla="*/ 2147483647 h 14"/>
              <a:gd name="T44" fmla="*/ 2147483647 w 14"/>
              <a:gd name="T45" fmla="*/ 2147483647 h 14"/>
              <a:gd name="T46" fmla="*/ 0 w 14"/>
              <a:gd name="T47" fmla="*/ 2147483647 h 14"/>
              <a:gd name="T48" fmla="*/ 0 w 14"/>
              <a:gd name="T49" fmla="*/ 2147483647 h 14"/>
              <a:gd name="T50" fmla="*/ 0 w 14"/>
              <a:gd name="T51" fmla="*/ 2147483647 h 14"/>
              <a:gd name="T52" fmla="*/ 2147483647 w 14"/>
              <a:gd name="T53" fmla="*/ 2147483647 h 14"/>
              <a:gd name="T54" fmla="*/ 2147483647 w 14"/>
              <a:gd name="T55" fmla="*/ 2147483647 h 14"/>
              <a:gd name="T56" fmla="*/ 2147483647 w 14"/>
              <a:gd name="T57" fmla="*/ 2147483647 h 14"/>
              <a:gd name="T58" fmla="*/ 2147483647 w 14"/>
              <a:gd name="T59" fmla="*/ 2147483647 h 14"/>
              <a:gd name="T60" fmla="*/ 2147483647 w 14"/>
              <a:gd name="T61" fmla="*/ 2147483647 h 14"/>
              <a:gd name="T62" fmla="*/ 2147483647 w 14"/>
              <a:gd name="T63" fmla="*/ 2147483647 h 14"/>
              <a:gd name="T64" fmla="*/ 2147483647 w 14"/>
              <a:gd name="T65" fmla="*/ 2147483647 h 1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"/>
              <a:gd name="T100" fmla="*/ 0 h 14"/>
              <a:gd name="T101" fmla="*/ 14 w 14"/>
              <a:gd name="T102" fmla="*/ 14 h 1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" h="14">
                <a:moveTo>
                  <a:pt x="7" y="14"/>
                </a:moveTo>
                <a:lnTo>
                  <a:pt x="8" y="14"/>
                </a:lnTo>
                <a:lnTo>
                  <a:pt x="9" y="13"/>
                </a:lnTo>
                <a:lnTo>
                  <a:pt x="10" y="13"/>
                </a:lnTo>
                <a:lnTo>
                  <a:pt x="11" y="12"/>
                </a:lnTo>
                <a:lnTo>
                  <a:pt x="13" y="11"/>
                </a:lnTo>
                <a:lnTo>
                  <a:pt x="13" y="10"/>
                </a:lnTo>
                <a:lnTo>
                  <a:pt x="14" y="8"/>
                </a:lnTo>
                <a:lnTo>
                  <a:pt x="14" y="7"/>
                </a:lnTo>
                <a:lnTo>
                  <a:pt x="14" y="6"/>
                </a:lnTo>
                <a:lnTo>
                  <a:pt x="13" y="5"/>
                </a:lnTo>
                <a:lnTo>
                  <a:pt x="13" y="4"/>
                </a:lnTo>
                <a:lnTo>
                  <a:pt x="11" y="3"/>
                </a:lnTo>
                <a:lnTo>
                  <a:pt x="10" y="1"/>
                </a:lnTo>
                <a:lnTo>
                  <a:pt x="9" y="0"/>
                </a:lnTo>
                <a:lnTo>
                  <a:pt x="8" y="0"/>
                </a:lnTo>
                <a:lnTo>
                  <a:pt x="7" y="0"/>
                </a:lnTo>
                <a:lnTo>
                  <a:pt x="6" y="0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1" y="4"/>
                </a:lnTo>
                <a:lnTo>
                  <a:pt x="1" y="5"/>
                </a:lnTo>
                <a:lnTo>
                  <a:pt x="0" y="6"/>
                </a:lnTo>
                <a:lnTo>
                  <a:pt x="0" y="7"/>
                </a:lnTo>
                <a:lnTo>
                  <a:pt x="0" y="8"/>
                </a:lnTo>
                <a:lnTo>
                  <a:pt x="1" y="10"/>
                </a:lnTo>
                <a:lnTo>
                  <a:pt x="1" y="11"/>
                </a:lnTo>
                <a:lnTo>
                  <a:pt x="2" y="12"/>
                </a:lnTo>
                <a:lnTo>
                  <a:pt x="3" y="13"/>
                </a:lnTo>
                <a:lnTo>
                  <a:pt x="4" y="13"/>
                </a:lnTo>
                <a:lnTo>
                  <a:pt x="6" y="14"/>
                </a:lnTo>
                <a:lnTo>
                  <a:pt x="7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35"/>
          <p:cNvSpPr>
            <a:spLocks/>
          </p:cNvSpPr>
          <p:nvPr/>
        </p:nvSpPr>
        <p:spPr bwMode="auto">
          <a:xfrm>
            <a:off x="1484313" y="2886075"/>
            <a:ext cx="11112" cy="11113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2147483647 h 7"/>
              <a:gd name="T4" fmla="*/ 2147483647 w 7"/>
              <a:gd name="T5" fmla="*/ 2147483647 h 7"/>
              <a:gd name="T6" fmla="*/ 2147483647 w 7"/>
              <a:gd name="T7" fmla="*/ 2147483647 h 7"/>
              <a:gd name="T8" fmla="*/ 2147483647 w 7"/>
              <a:gd name="T9" fmla="*/ 2147483647 h 7"/>
              <a:gd name="T10" fmla="*/ 2147483647 w 7"/>
              <a:gd name="T11" fmla="*/ 2147483647 h 7"/>
              <a:gd name="T12" fmla="*/ 2147483647 w 7"/>
              <a:gd name="T13" fmla="*/ 2147483647 h 7"/>
              <a:gd name="T14" fmla="*/ 2147483647 w 7"/>
              <a:gd name="T15" fmla="*/ 0 h 7"/>
              <a:gd name="T16" fmla="*/ 2147483647 w 7"/>
              <a:gd name="T17" fmla="*/ 0 h 7"/>
              <a:gd name="T18" fmla="*/ 2147483647 w 7"/>
              <a:gd name="T19" fmla="*/ 0 h 7"/>
              <a:gd name="T20" fmla="*/ 2147483647 w 7"/>
              <a:gd name="T21" fmla="*/ 2147483647 h 7"/>
              <a:gd name="T22" fmla="*/ 0 w 7"/>
              <a:gd name="T23" fmla="*/ 2147483647 h 7"/>
              <a:gd name="T24" fmla="*/ 0 w 7"/>
              <a:gd name="T25" fmla="*/ 2147483647 h 7"/>
              <a:gd name="T26" fmla="*/ 0 w 7"/>
              <a:gd name="T27" fmla="*/ 2147483647 h 7"/>
              <a:gd name="T28" fmla="*/ 2147483647 w 7"/>
              <a:gd name="T29" fmla="*/ 2147483647 h 7"/>
              <a:gd name="T30" fmla="*/ 2147483647 w 7"/>
              <a:gd name="T31" fmla="*/ 2147483647 h 7"/>
              <a:gd name="T32" fmla="*/ 2147483647 w 7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"/>
              <a:gd name="T52" fmla="*/ 0 h 7"/>
              <a:gd name="T53" fmla="*/ 7 w 7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" h="7">
                <a:moveTo>
                  <a:pt x="3" y="7"/>
                </a:moveTo>
                <a:lnTo>
                  <a:pt x="5" y="7"/>
                </a:lnTo>
                <a:lnTo>
                  <a:pt x="6" y="6"/>
                </a:lnTo>
                <a:lnTo>
                  <a:pt x="6" y="5"/>
                </a:lnTo>
                <a:lnTo>
                  <a:pt x="7" y="4"/>
                </a:lnTo>
                <a:lnTo>
                  <a:pt x="6" y="3"/>
                </a:lnTo>
                <a:lnTo>
                  <a:pt x="6" y="1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36"/>
          <p:cNvSpPr>
            <a:spLocks/>
          </p:cNvSpPr>
          <p:nvPr/>
        </p:nvSpPr>
        <p:spPr bwMode="auto">
          <a:xfrm>
            <a:off x="1503363" y="2886075"/>
            <a:ext cx="7937" cy="11113"/>
          </a:xfrm>
          <a:custGeom>
            <a:avLst/>
            <a:gdLst>
              <a:gd name="T0" fmla="*/ 2147483647 w 5"/>
              <a:gd name="T1" fmla="*/ 2147483647 h 7"/>
              <a:gd name="T2" fmla="*/ 2147483647 w 5"/>
              <a:gd name="T3" fmla="*/ 2147483647 h 7"/>
              <a:gd name="T4" fmla="*/ 2147483647 w 5"/>
              <a:gd name="T5" fmla="*/ 2147483647 h 7"/>
              <a:gd name="T6" fmla="*/ 2147483647 w 5"/>
              <a:gd name="T7" fmla="*/ 2147483647 h 7"/>
              <a:gd name="T8" fmla="*/ 2147483647 w 5"/>
              <a:gd name="T9" fmla="*/ 2147483647 h 7"/>
              <a:gd name="T10" fmla="*/ 2147483647 w 5"/>
              <a:gd name="T11" fmla="*/ 2147483647 h 7"/>
              <a:gd name="T12" fmla="*/ 2147483647 w 5"/>
              <a:gd name="T13" fmla="*/ 2147483647 h 7"/>
              <a:gd name="T14" fmla="*/ 2147483647 w 5"/>
              <a:gd name="T15" fmla="*/ 2147483647 h 7"/>
              <a:gd name="T16" fmla="*/ 2147483647 w 5"/>
              <a:gd name="T17" fmla="*/ 0 h 7"/>
              <a:gd name="T18" fmla="*/ 2147483647 w 5"/>
              <a:gd name="T19" fmla="*/ 2147483647 h 7"/>
              <a:gd name="T20" fmla="*/ 2147483647 w 5"/>
              <a:gd name="T21" fmla="*/ 2147483647 h 7"/>
              <a:gd name="T22" fmla="*/ 0 w 5"/>
              <a:gd name="T23" fmla="*/ 2147483647 h 7"/>
              <a:gd name="T24" fmla="*/ 0 w 5"/>
              <a:gd name="T25" fmla="*/ 2147483647 h 7"/>
              <a:gd name="T26" fmla="*/ 0 w 5"/>
              <a:gd name="T27" fmla="*/ 2147483647 h 7"/>
              <a:gd name="T28" fmla="*/ 2147483647 w 5"/>
              <a:gd name="T29" fmla="*/ 2147483647 h 7"/>
              <a:gd name="T30" fmla="*/ 2147483647 w 5"/>
              <a:gd name="T31" fmla="*/ 2147483647 h 7"/>
              <a:gd name="T32" fmla="*/ 2147483647 w 5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"/>
              <a:gd name="T52" fmla="*/ 0 h 7"/>
              <a:gd name="T53" fmla="*/ 5 w 5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" h="7">
                <a:moveTo>
                  <a:pt x="3" y="7"/>
                </a:moveTo>
                <a:lnTo>
                  <a:pt x="4" y="7"/>
                </a:lnTo>
                <a:lnTo>
                  <a:pt x="5" y="7"/>
                </a:lnTo>
                <a:lnTo>
                  <a:pt x="5" y="6"/>
                </a:lnTo>
                <a:lnTo>
                  <a:pt x="5" y="4"/>
                </a:lnTo>
                <a:lnTo>
                  <a:pt x="5" y="3"/>
                </a:lnTo>
                <a:lnTo>
                  <a:pt x="5" y="1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1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1" y="7"/>
                </a:lnTo>
                <a:lnTo>
                  <a:pt x="2" y="7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37"/>
          <p:cNvSpPr>
            <a:spLocks/>
          </p:cNvSpPr>
          <p:nvPr/>
        </p:nvSpPr>
        <p:spPr bwMode="auto">
          <a:xfrm>
            <a:off x="1430338" y="2740025"/>
            <a:ext cx="30162" cy="146050"/>
          </a:xfrm>
          <a:custGeom>
            <a:avLst/>
            <a:gdLst>
              <a:gd name="T0" fmla="*/ 2147483647 w 19"/>
              <a:gd name="T1" fmla="*/ 2147483647 h 92"/>
              <a:gd name="T2" fmla="*/ 2147483647 w 19"/>
              <a:gd name="T3" fmla="*/ 2147483647 h 92"/>
              <a:gd name="T4" fmla="*/ 2147483647 w 19"/>
              <a:gd name="T5" fmla="*/ 2147483647 h 92"/>
              <a:gd name="T6" fmla="*/ 2147483647 w 19"/>
              <a:gd name="T7" fmla="*/ 2147483647 h 92"/>
              <a:gd name="T8" fmla="*/ 2147483647 w 19"/>
              <a:gd name="T9" fmla="*/ 2147483647 h 92"/>
              <a:gd name="T10" fmla="*/ 0 w 19"/>
              <a:gd name="T11" fmla="*/ 2147483647 h 92"/>
              <a:gd name="T12" fmla="*/ 0 w 19"/>
              <a:gd name="T13" fmla="*/ 2147483647 h 92"/>
              <a:gd name="T14" fmla="*/ 2147483647 w 19"/>
              <a:gd name="T15" fmla="*/ 2147483647 h 92"/>
              <a:gd name="T16" fmla="*/ 2147483647 w 19"/>
              <a:gd name="T17" fmla="*/ 2147483647 h 92"/>
              <a:gd name="T18" fmla="*/ 2147483647 w 19"/>
              <a:gd name="T19" fmla="*/ 2147483647 h 92"/>
              <a:gd name="T20" fmla="*/ 2147483647 w 19"/>
              <a:gd name="T21" fmla="*/ 2147483647 h 92"/>
              <a:gd name="T22" fmla="*/ 2147483647 w 19"/>
              <a:gd name="T23" fmla="*/ 2147483647 h 92"/>
              <a:gd name="T24" fmla="*/ 2147483647 w 19"/>
              <a:gd name="T25" fmla="*/ 2147483647 h 92"/>
              <a:gd name="T26" fmla="*/ 2147483647 w 19"/>
              <a:gd name="T27" fmla="*/ 2147483647 h 92"/>
              <a:gd name="T28" fmla="*/ 2147483647 w 19"/>
              <a:gd name="T29" fmla="*/ 2147483647 h 92"/>
              <a:gd name="T30" fmla="*/ 2147483647 w 19"/>
              <a:gd name="T31" fmla="*/ 2147483647 h 92"/>
              <a:gd name="T32" fmla="*/ 2147483647 w 19"/>
              <a:gd name="T33" fmla="*/ 2147483647 h 92"/>
              <a:gd name="T34" fmla="*/ 2147483647 w 19"/>
              <a:gd name="T35" fmla="*/ 2147483647 h 92"/>
              <a:gd name="T36" fmla="*/ 2147483647 w 19"/>
              <a:gd name="T37" fmla="*/ 2147483647 h 92"/>
              <a:gd name="T38" fmla="*/ 2147483647 w 19"/>
              <a:gd name="T39" fmla="*/ 0 h 92"/>
              <a:gd name="T40" fmla="*/ 2147483647 w 19"/>
              <a:gd name="T41" fmla="*/ 0 h 92"/>
              <a:gd name="T42" fmla="*/ 2147483647 w 19"/>
              <a:gd name="T43" fmla="*/ 0 h 92"/>
              <a:gd name="T44" fmla="*/ 2147483647 w 19"/>
              <a:gd name="T45" fmla="*/ 0 h 92"/>
              <a:gd name="T46" fmla="*/ 2147483647 w 19"/>
              <a:gd name="T47" fmla="*/ 0 h 92"/>
              <a:gd name="T48" fmla="*/ 2147483647 w 19"/>
              <a:gd name="T49" fmla="*/ 0 h 92"/>
              <a:gd name="T50" fmla="*/ 2147483647 w 19"/>
              <a:gd name="T51" fmla="*/ 2147483647 h 9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"/>
              <a:gd name="T79" fmla="*/ 0 h 92"/>
              <a:gd name="T80" fmla="*/ 19 w 19"/>
              <a:gd name="T81" fmla="*/ 92 h 9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" h="92">
                <a:moveTo>
                  <a:pt x="6" y="1"/>
                </a:moveTo>
                <a:lnTo>
                  <a:pt x="6" y="3"/>
                </a:lnTo>
                <a:lnTo>
                  <a:pt x="4" y="8"/>
                </a:lnTo>
                <a:lnTo>
                  <a:pt x="2" y="16"/>
                </a:lnTo>
                <a:lnTo>
                  <a:pt x="1" y="28"/>
                </a:lnTo>
                <a:lnTo>
                  <a:pt x="0" y="41"/>
                </a:lnTo>
                <a:lnTo>
                  <a:pt x="0" y="57"/>
                </a:lnTo>
                <a:lnTo>
                  <a:pt x="1" y="73"/>
                </a:lnTo>
                <a:lnTo>
                  <a:pt x="5" y="92"/>
                </a:lnTo>
                <a:lnTo>
                  <a:pt x="19" y="92"/>
                </a:lnTo>
                <a:lnTo>
                  <a:pt x="18" y="89"/>
                </a:lnTo>
                <a:lnTo>
                  <a:pt x="16" y="82"/>
                </a:lnTo>
                <a:lnTo>
                  <a:pt x="15" y="70"/>
                </a:lnTo>
                <a:lnTo>
                  <a:pt x="14" y="57"/>
                </a:lnTo>
                <a:lnTo>
                  <a:pt x="13" y="42"/>
                </a:lnTo>
                <a:lnTo>
                  <a:pt x="13" y="27"/>
                </a:lnTo>
                <a:lnTo>
                  <a:pt x="15" y="13"/>
                </a:lnTo>
                <a:lnTo>
                  <a:pt x="19" y="1"/>
                </a:lnTo>
                <a:lnTo>
                  <a:pt x="19" y="0"/>
                </a:lnTo>
                <a:lnTo>
                  <a:pt x="18" y="0"/>
                </a:lnTo>
                <a:lnTo>
                  <a:pt x="16" y="0"/>
                </a:lnTo>
                <a:lnTo>
                  <a:pt x="14" y="0"/>
                </a:lnTo>
                <a:lnTo>
                  <a:pt x="11" y="0"/>
                </a:lnTo>
                <a:lnTo>
                  <a:pt x="6" y="1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38"/>
          <p:cNvSpPr>
            <a:spLocks/>
          </p:cNvSpPr>
          <p:nvPr/>
        </p:nvSpPr>
        <p:spPr bwMode="auto">
          <a:xfrm>
            <a:off x="1585913" y="2720975"/>
            <a:ext cx="42862" cy="165100"/>
          </a:xfrm>
          <a:custGeom>
            <a:avLst/>
            <a:gdLst>
              <a:gd name="T0" fmla="*/ 2147483647 w 27"/>
              <a:gd name="T1" fmla="*/ 0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2147483647 h 104"/>
              <a:gd name="T14" fmla="*/ 2147483647 w 27"/>
              <a:gd name="T15" fmla="*/ 2147483647 h 104"/>
              <a:gd name="T16" fmla="*/ 2147483647 w 27"/>
              <a:gd name="T17" fmla="*/ 2147483647 h 104"/>
              <a:gd name="T18" fmla="*/ 2147483647 w 27"/>
              <a:gd name="T19" fmla="*/ 2147483647 h 104"/>
              <a:gd name="T20" fmla="*/ 2147483647 w 27"/>
              <a:gd name="T21" fmla="*/ 2147483647 h 104"/>
              <a:gd name="T22" fmla="*/ 2147483647 w 27"/>
              <a:gd name="T23" fmla="*/ 2147483647 h 104"/>
              <a:gd name="T24" fmla="*/ 2147483647 w 27"/>
              <a:gd name="T25" fmla="*/ 2147483647 h 104"/>
              <a:gd name="T26" fmla="*/ 2147483647 w 27"/>
              <a:gd name="T27" fmla="*/ 2147483647 h 104"/>
              <a:gd name="T28" fmla="*/ 0 w 27"/>
              <a:gd name="T29" fmla="*/ 2147483647 h 104"/>
              <a:gd name="T30" fmla="*/ 2147483647 w 27"/>
              <a:gd name="T31" fmla="*/ 2147483647 h 104"/>
              <a:gd name="T32" fmla="*/ 2147483647 w 27"/>
              <a:gd name="T33" fmla="*/ 2147483647 h 104"/>
              <a:gd name="T34" fmla="*/ 2147483647 w 27"/>
              <a:gd name="T35" fmla="*/ 0 h 104"/>
              <a:gd name="T36" fmla="*/ 2147483647 w 27"/>
              <a:gd name="T37" fmla="*/ 0 h 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7"/>
              <a:gd name="T58" fmla="*/ 0 h 104"/>
              <a:gd name="T59" fmla="*/ 27 w 27"/>
              <a:gd name="T60" fmla="*/ 104 h 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7" h="104">
                <a:moveTo>
                  <a:pt x="27" y="0"/>
                </a:moveTo>
                <a:lnTo>
                  <a:pt x="26" y="1"/>
                </a:lnTo>
                <a:lnTo>
                  <a:pt x="25" y="4"/>
                </a:lnTo>
                <a:lnTo>
                  <a:pt x="22" y="10"/>
                </a:lnTo>
                <a:lnTo>
                  <a:pt x="20" y="19"/>
                </a:lnTo>
                <a:lnTo>
                  <a:pt x="18" y="32"/>
                </a:lnTo>
                <a:lnTo>
                  <a:pt x="16" y="49"/>
                </a:lnTo>
                <a:lnTo>
                  <a:pt x="18" y="74"/>
                </a:lnTo>
                <a:lnTo>
                  <a:pt x="20" y="104"/>
                </a:lnTo>
                <a:lnTo>
                  <a:pt x="5" y="104"/>
                </a:lnTo>
                <a:lnTo>
                  <a:pt x="5" y="101"/>
                </a:lnTo>
                <a:lnTo>
                  <a:pt x="4" y="92"/>
                </a:lnTo>
                <a:lnTo>
                  <a:pt x="2" y="80"/>
                </a:lnTo>
                <a:lnTo>
                  <a:pt x="1" y="64"/>
                </a:lnTo>
                <a:lnTo>
                  <a:pt x="0" y="47"/>
                </a:lnTo>
                <a:lnTo>
                  <a:pt x="1" y="31"/>
                </a:lnTo>
                <a:lnTo>
                  <a:pt x="4" y="14"/>
                </a:lnTo>
                <a:lnTo>
                  <a:pt x="9" y="0"/>
                </a:lnTo>
                <a:lnTo>
                  <a:pt x="27" y="0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139"/>
          <p:cNvSpPr>
            <a:spLocks/>
          </p:cNvSpPr>
          <p:nvPr/>
        </p:nvSpPr>
        <p:spPr bwMode="auto">
          <a:xfrm>
            <a:off x="1430338" y="2747963"/>
            <a:ext cx="28575" cy="128587"/>
          </a:xfrm>
          <a:custGeom>
            <a:avLst/>
            <a:gdLst>
              <a:gd name="T0" fmla="*/ 2147483647 w 18"/>
              <a:gd name="T1" fmla="*/ 2147483647 h 81"/>
              <a:gd name="T2" fmla="*/ 2147483647 w 18"/>
              <a:gd name="T3" fmla="*/ 2147483647 h 81"/>
              <a:gd name="T4" fmla="*/ 2147483647 w 18"/>
              <a:gd name="T5" fmla="*/ 2147483647 h 81"/>
              <a:gd name="T6" fmla="*/ 2147483647 w 18"/>
              <a:gd name="T7" fmla="*/ 2147483647 h 81"/>
              <a:gd name="T8" fmla="*/ 2147483647 w 18"/>
              <a:gd name="T9" fmla="*/ 2147483647 h 81"/>
              <a:gd name="T10" fmla="*/ 0 w 18"/>
              <a:gd name="T11" fmla="*/ 2147483647 h 81"/>
              <a:gd name="T12" fmla="*/ 2147483647 w 18"/>
              <a:gd name="T13" fmla="*/ 2147483647 h 81"/>
              <a:gd name="T14" fmla="*/ 2147483647 w 18"/>
              <a:gd name="T15" fmla="*/ 2147483647 h 81"/>
              <a:gd name="T16" fmla="*/ 2147483647 w 18"/>
              <a:gd name="T17" fmla="*/ 2147483647 h 81"/>
              <a:gd name="T18" fmla="*/ 2147483647 w 18"/>
              <a:gd name="T19" fmla="*/ 2147483647 h 81"/>
              <a:gd name="T20" fmla="*/ 2147483647 w 18"/>
              <a:gd name="T21" fmla="*/ 2147483647 h 81"/>
              <a:gd name="T22" fmla="*/ 2147483647 w 18"/>
              <a:gd name="T23" fmla="*/ 2147483647 h 81"/>
              <a:gd name="T24" fmla="*/ 2147483647 w 18"/>
              <a:gd name="T25" fmla="*/ 2147483647 h 81"/>
              <a:gd name="T26" fmla="*/ 2147483647 w 18"/>
              <a:gd name="T27" fmla="*/ 2147483647 h 81"/>
              <a:gd name="T28" fmla="*/ 2147483647 w 18"/>
              <a:gd name="T29" fmla="*/ 2147483647 h 81"/>
              <a:gd name="T30" fmla="*/ 2147483647 w 18"/>
              <a:gd name="T31" fmla="*/ 2147483647 h 81"/>
              <a:gd name="T32" fmla="*/ 2147483647 w 18"/>
              <a:gd name="T33" fmla="*/ 2147483647 h 81"/>
              <a:gd name="T34" fmla="*/ 2147483647 w 18"/>
              <a:gd name="T35" fmla="*/ 2147483647 h 81"/>
              <a:gd name="T36" fmla="*/ 2147483647 w 18"/>
              <a:gd name="T37" fmla="*/ 2147483647 h 81"/>
              <a:gd name="T38" fmla="*/ 2147483647 w 18"/>
              <a:gd name="T39" fmla="*/ 2147483647 h 81"/>
              <a:gd name="T40" fmla="*/ 2147483647 w 18"/>
              <a:gd name="T41" fmla="*/ 2147483647 h 81"/>
              <a:gd name="T42" fmla="*/ 2147483647 w 18"/>
              <a:gd name="T43" fmla="*/ 0 h 81"/>
              <a:gd name="T44" fmla="*/ 2147483647 w 18"/>
              <a:gd name="T45" fmla="*/ 0 h 81"/>
              <a:gd name="T46" fmla="*/ 2147483647 w 18"/>
              <a:gd name="T47" fmla="*/ 2147483647 h 81"/>
              <a:gd name="T48" fmla="*/ 2147483647 w 18"/>
              <a:gd name="T49" fmla="*/ 2147483647 h 81"/>
              <a:gd name="T50" fmla="*/ 2147483647 w 18"/>
              <a:gd name="T51" fmla="*/ 2147483647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"/>
              <a:gd name="T79" fmla="*/ 0 h 81"/>
              <a:gd name="T80" fmla="*/ 18 w 18"/>
              <a:gd name="T81" fmla="*/ 81 h 8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" h="81">
                <a:moveTo>
                  <a:pt x="6" y="2"/>
                </a:moveTo>
                <a:lnTo>
                  <a:pt x="6" y="3"/>
                </a:lnTo>
                <a:lnTo>
                  <a:pt x="5" y="8"/>
                </a:lnTo>
                <a:lnTo>
                  <a:pt x="2" y="15"/>
                </a:lnTo>
                <a:lnTo>
                  <a:pt x="1" y="25"/>
                </a:lnTo>
                <a:lnTo>
                  <a:pt x="0" y="37"/>
                </a:lnTo>
                <a:lnTo>
                  <a:pt x="1" y="50"/>
                </a:lnTo>
                <a:lnTo>
                  <a:pt x="2" y="65"/>
                </a:lnTo>
                <a:lnTo>
                  <a:pt x="5" y="81"/>
                </a:lnTo>
                <a:lnTo>
                  <a:pt x="16" y="80"/>
                </a:lnTo>
                <a:lnTo>
                  <a:pt x="16" y="78"/>
                </a:lnTo>
                <a:lnTo>
                  <a:pt x="15" y="72"/>
                </a:lnTo>
                <a:lnTo>
                  <a:pt x="14" y="61"/>
                </a:lnTo>
                <a:lnTo>
                  <a:pt x="13" y="50"/>
                </a:lnTo>
                <a:lnTo>
                  <a:pt x="12" y="37"/>
                </a:lnTo>
                <a:lnTo>
                  <a:pt x="12" y="24"/>
                </a:lnTo>
                <a:lnTo>
                  <a:pt x="14" y="11"/>
                </a:lnTo>
                <a:lnTo>
                  <a:pt x="18" y="1"/>
                </a:lnTo>
                <a:lnTo>
                  <a:pt x="16" y="0"/>
                </a:lnTo>
                <a:lnTo>
                  <a:pt x="15" y="0"/>
                </a:lnTo>
                <a:lnTo>
                  <a:pt x="13" y="1"/>
                </a:lnTo>
                <a:lnTo>
                  <a:pt x="9" y="1"/>
                </a:lnTo>
                <a:lnTo>
                  <a:pt x="6" y="2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140"/>
          <p:cNvSpPr>
            <a:spLocks/>
          </p:cNvSpPr>
          <p:nvPr/>
        </p:nvSpPr>
        <p:spPr bwMode="auto">
          <a:xfrm>
            <a:off x="1431925" y="2755900"/>
            <a:ext cx="22225" cy="109538"/>
          </a:xfrm>
          <a:custGeom>
            <a:avLst/>
            <a:gdLst>
              <a:gd name="T0" fmla="*/ 2147483647 w 14"/>
              <a:gd name="T1" fmla="*/ 2147483647 h 69"/>
              <a:gd name="T2" fmla="*/ 2147483647 w 14"/>
              <a:gd name="T3" fmla="*/ 2147483647 h 69"/>
              <a:gd name="T4" fmla="*/ 2147483647 w 14"/>
              <a:gd name="T5" fmla="*/ 2147483647 h 69"/>
              <a:gd name="T6" fmla="*/ 2147483647 w 14"/>
              <a:gd name="T7" fmla="*/ 2147483647 h 69"/>
              <a:gd name="T8" fmla="*/ 2147483647 w 14"/>
              <a:gd name="T9" fmla="*/ 2147483647 h 69"/>
              <a:gd name="T10" fmla="*/ 0 w 14"/>
              <a:gd name="T11" fmla="*/ 2147483647 h 69"/>
              <a:gd name="T12" fmla="*/ 0 w 14"/>
              <a:gd name="T13" fmla="*/ 2147483647 h 69"/>
              <a:gd name="T14" fmla="*/ 2147483647 w 14"/>
              <a:gd name="T15" fmla="*/ 2147483647 h 69"/>
              <a:gd name="T16" fmla="*/ 2147483647 w 14"/>
              <a:gd name="T17" fmla="*/ 2147483647 h 69"/>
              <a:gd name="T18" fmla="*/ 2147483647 w 14"/>
              <a:gd name="T19" fmla="*/ 2147483647 h 69"/>
              <a:gd name="T20" fmla="*/ 2147483647 w 14"/>
              <a:gd name="T21" fmla="*/ 2147483647 h 69"/>
              <a:gd name="T22" fmla="*/ 2147483647 w 14"/>
              <a:gd name="T23" fmla="*/ 2147483647 h 69"/>
              <a:gd name="T24" fmla="*/ 2147483647 w 14"/>
              <a:gd name="T25" fmla="*/ 2147483647 h 69"/>
              <a:gd name="T26" fmla="*/ 2147483647 w 14"/>
              <a:gd name="T27" fmla="*/ 2147483647 h 69"/>
              <a:gd name="T28" fmla="*/ 2147483647 w 14"/>
              <a:gd name="T29" fmla="*/ 2147483647 h 69"/>
              <a:gd name="T30" fmla="*/ 2147483647 w 14"/>
              <a:gd name="T31" fmla="*/ 2147483647 h 69"/>
              <a:gd name="T32" fmla="*/ 2147483647 w 14"/>
              <a:gd name="T33" fmla="*/ 2147483647 h 69"/>
              <a:gd name="T34" fmla="*/ 2147483647 w 14"/>
              <a:gd name="T35" fmla="*/ 2147483647 h 69"/>
              <a:gd name="T36" fmla="*/ 2147483647 w 14"/>
              <a:gd name="T37" fmla="*/ 2147483647 h 69"/>
              <a:gd name="T38" fmla="*/ 2147483647 w 14"/>
              <a:gd name="T39" fmla="*/ 2147483647 h 69"/>
              <a:gd name="T40" fmla="*/ 2147483647 w 14"/>
              <a:gd name="T41" fmla="*/ 0 h 69"/>
              <a:gd name="T42" fmla="*/ 2147483647 w 14"/>
              <a:gd name="T43" fmla="*/ 0 h 69"/>
              <a:gd name="T44" fmla="*/ 2147483647 w 14"/>
              <a:gd name="T45" fmla="*/ 0 h 69"/>
              <a:gd name="T46" fmla="*/ 2147483647 w 14"/>
              <a:gd name="T47" fmla="*/ 0 h 69"/>
              <a:gd name="T48" fmla="*/ 2147483647 w 14"/>
              <a:gd name="T49" fmla="*/ 2147483647 h 69"/>
              <a:gd name="T50" fmla="*/ 2147483647 w 14"/>
              <a:gd name="T51" fmla="*/ 2147483647 h 6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"/>
              <a:gd name="T79" fmla="*/ 0 h 69"/>
              <a:gd name="T80" fmla="*/ 14 w 14"/>
              <a:gd name="T81" fmla="*/ 69 h 6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" h="69">
                <a:moveTo>
                  <a:pt x="5" y="2"/>
                </a:moveTo>
                <a:lnTo>
                  <a:pt x="5" y="3"/>
                </a:lnTo>
                <a:lnTo>
                  <a:pt x="4" y="7"/>
                </a:lnTo>
                <a:lnTo>
                  <a:pt x="3" y="13"/>
                </a:lnTo>
                <a:lnTo>
                  <a:pt x="1" y="21"/>
                </a:lnTo>
                <a:lnTo>
                  <a:pt x="0" y="32"/>
                </a:lnTo>
                <a:lnTo>
                  <a:pt x="0" y="44"/>
                </a:lnTo>
                <a:lnTo>
                  <a:pt x="1" y="56"/>
                </a:lnTo>
                <a:lnTo>
                  <a:pt x="4" y="69"/>
                </a:lnTo>
                <a:lnTo>
                  <a:pt x="14" y="69"/>
                </a:lnTo>
                <a:lnTo>
                  <a:pt x="13" y="67"/>
                </a:lnTo>
                <a:lnTo>
                  <a:pt x="13" y="61"/>
                </a:lnTo>
                <a:lnTo>
                  <a:pt x="12" y="53"/>
                </a:lnTo>
                <a:lnTo>
                  <a:pt x="11" y="44"/>
                </a:lnTo>
                <a:lnTo>
                  <a:pt x="10" y="32"/>
                </a:lnTo>
                <a:lnTo>
                  <a:pt x="10" y="20"/>
                </a:lnTo>
                <a:lnTo>
                  <a:pt x="12" y="10"/>
                </a:lnTo>
                <a:lnTo>
                  <a:pt x="14" y="2"/>
                </a:lnTo>
                <a:lnTo>
                  <a:pt x="14" y="0"/>
                </a:lnTo>
                <a:lnTo>
                  <a:pt x="13" y="0"/>
                </a:lnTo>
                <a:lnTo>
                  <a:pt x="11" y="0"/>
                </a:lnTo>
                <a:lnTo>
                  <a:pt x="8" y="2"/>
                </a:lnTo>
                <a:lnTo>
                  <a:pt x="5" y="2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141"/>
          <p:cNvSpPr>
            <a:spLocks/>
          </p:cNvSpPr>
          <p:nvPr/>
        </p:nvSpPr>
        <p:spPr bwMode="auto">
          <a:xfrm>
            <a:off x="1433513" y="2765425"/>
            <a:ext cx="19050" cy="90488"/>
          </a:xfrm>
          <a:custGeom>
            <a:avLst/>
            <a:gdLst>
              <a:gd name="T0" fmla="*/ 2147483647 w 12"/>
              <a:gd name="T1" fmla="*/ 2147483647 h 57"/>
              <a:gd name="T2" fmla="*/ 2147483647 w 12"/>
              <a:gd name="T3" fmla="*/ 2147483647 h 57"/>
              <a:gd name="T4" fmla="*/ 2147483647 w 12"/>
              <a:gd name="T5" fmla="*/ 2147483647 h 57"/>
              <a:gd name="T6" fmla="*/ 2147483647 w 12"/>
              <a:gd name="T7" fmla="*/ 2147483647 h 57"/>
              <a:gd name="T8" fmla="*/ 0 w 12"/>
              <a:gd name="T9" fmla="*/ 2147483647 h 57"/>
              <a:gd name="T10" fmla="*/ 0 w 12"/>
              <a:gd name="T11" fmla="*/ 2147483647 h 57"/>
              <a:gd name="T12" fmla="*/ 0 w 12"/>
              <a:gd name="T13" fmla="*/ 2147483647 h 57"/>
              <a:gd name="T14" fmla="*/ 2147483647 w 12"/>
              <a:gd name="T15" fmla="*/ 2147483647 h 57"/>
              <a:gd name="T16" fmla="*/ 2147483647 w 12"/>
              <a:gd name="T17" fmla="*/ 2147483647 h 57"/>
              <a:gd name="T18" fmla="*/ 2147483647 w 12"/>
              <a:gd name="T19" fmla="*/ 2147483647 h 57"/>
              <a:gd name="T20" fmla="*/ 2147483647 w 12"/>
              <a:gd name="T21" fmla="*/ 2147483647 h 57"/>
              <a:gd name="T22" fmla="*/ 2147483647 w 12"/>
              <a:gd name="T23" fmla="*/ 2147483647 h 57"/>
              <a:gd name="T24" fmla="*/ 2147483647 w 12"/>
              <a:gd name="T25" fmla="*/ 2147483647 h 57"/>
              <a:gd name="T26" fmla="*/ 2147483647 w 12"/>
              <a:gd name="T27" fmla="*/ 2147483647 h 57"/>
              <a:gd name="T28" fmla="*/ 2147483647 w 12"/>
              <a:gd name="T29" fmla="*/ 2147483647 h 57"/>
              <a:gd name="T30" fmla="*/ 2147483647 w 12"/>
              <a:gd name="T31" fmla="*/ 2147483647 h 57"/>
              <a:gd name="T32" fmla="*/ 2147483647 w 12"/>
              <a:gd name="T33" fmla="*/ 2147483647 h 57"/>
              <a:gd name="T34" fmla="*/ 2147483647 w 12"/>
              <a:gd name="T35" fmla="*/ 0 h 57"/>
              <a:gd name="T36" fmla="*/ 2147483647 w 12"/>
              <a:gd name="T37" fmla="*/ 0 h 57"/>
              <a:gd name="T38" fmla="*/ 2147483647 w 12"/>
              <a:gd name="T39" fmla="*/ 0 h 57"/>
              <a:gd name="T40" fmla="*/ 2147483647 w 12"/>
              <a:gd name="T41" fmla="*/ 0 h 57"/>
              <a:gd name="T42" fmla="*/ 2147483647 w 12"/>
              <a:gd name="T43" fmla="*/ 0 h 57"/>
              <a:gd name="T44" fmla="*/ 2147483647 w 12"/>
              <a:gd name="T45" fmla="*/ 0 h 57"/>
              <a:gd name="T46" fmla="*/ 2147483647 w 12"/>
              <a:gd name="T47" fmla="*/ 0 h 57"/>
              <a:gd name="T48" fmla="*/ 2147483647 w 12"/>
              <a:gd name="T49" fmla="*/ 0 h 57"/>
              <a:gd name="T50" fmla="*/ 2147483647 w 12"/>
              <a:gd name="T51" fmla="*/ 2147483647 h 5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"/>
              <a:gd name="T79" fmla="*/ 0 h 57"/>
              <a:gd name="T80" fmla="*/ 12 w 12"/>
              <a:gd name="T81" fmla="*/ 57 h 5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" h="57">
                <a:moveTo>
                  <a:pt x="4" y="1"/>
                </a:moveTo>
                <a:lnTo>
                  <a:pt x="3" y="3"/>
                </a:lnTo>
                <a:lnTo>
                  <a:pt x="3" y="5"/>
                </a:lnTo>
                <a:lnTo>
                  <a:pt x="2" y="11"/>
                </a:lnTo>
                <a:lnTo>
                  <a:pt x="0" y="18"/>
                </a:lnTo>
                <a:lnTo>
                  <a:pt x="0" y="26"/>
                </a:lnTo>
                <a:lnTo>
                  <a:pt x="0" y="35"/>
                </a:lnTo>
                <a:lnTo>
                  <a:pt x="2" y="46"/>
                </a:lnTo>
                <a:lnTo>
                  <a:pt x="3" y="57"/>
                </a:lnTo>
                <a:lnTo>
                  <a:pt x="11" y="56"/>
                </a:lnTo>
                <a:lnTo>
                  <a:pt x="11" y="55"/>
                </a:lnTo>
                <a:lnTo>
                  <a:pt x="10" y="50"/>
                </a:lnTo>
                <a:lnTo>
                  <a:pt x="10" y="43"/>
                </a:lnTo>
                <a:lnTo>
                  <a:pt x="9" y="35"/>
                </a:lnTo>
                <a:lnTo>
                  <a:pt x="7" y="26"/>
                </a:lnTo>
                <a:lnTo>
                  <a:pt x="9" y="17"/>
                </a:lnTo>
                <a:lnTo>
                  <a:pt x="10" y="8"/>
                </a:lnTo>
                <a:lnTo>
                  <a:pt x="12" y="0"/>
                </a:lnTo>
                <a:lnTo>
                  <a:pt x="11" y="0"/>
                </a:lnTo>
                <a:lnTo>
                  <a:pt x="10" y="0"/>
                </a:lnTo>
                <a:lnTo>
                  <a:pt x="9" y="0"/>
                </a:lnTo>
                <a:lnTo>
                  <a:pt x="6" y="0"/>
                </a:lnTo>
                <a:lnTo>
                  <a:pt x="4" y="1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142"/>
          <p:cNvSpPr>
            <a:spLocks/>
          </p:cNvSpPr>
          <p:nvPr/>
        </p:nvSpPr>
        <p:spPr bwMode="auto">
          <a:xfrm>
            <a:off x="1433513" y="2773363"/>
            <a:ext cx="15875" cy="71437"/>
          </a:xfrm>
          <a:custGeom>
            <a:avLst/>
            <a:gdLst>
              <a:gd name="T0" fmla="*/ 2147483647 w 10"/>
              <a:gd name="T1" fmla="*/ 2147483647 h 45"/>
              <a:gd name="T2" fmla="*/ 2147483647 w 10"/>
              <a:gd name="T3" fmla="*/ 2147483647 h 45"/>
              <a:gd name="T4" fmla="*/ 2147483647 w 10"/>
              <a:gd name="T5" fmla="*/ 2147483647 h 45"/>
              <a:gd name="T6" fmla="*/ 2147483647 w 10"/>
              <a:gd name="T7" fmla="*/ 2147483647 h 45"/>
              <a:gd name="T8" fmla="*/ 2147483647 w 10"/>
              <a:gd name="T9" fmla="*/ 2147483647 h 45"/>
              <a:gd name="T10" fmla="*/ 0 w 10"/>
              <a:gd name="T11" fmla="*/ 2147483647 h 45"/>
              <a:gd name="T12" fmla="*/ 0 w 10"/>
              <a:gd name="T13" fmla="*/ 2147483647 h 45"/>
              <a:gd name="T14" fmla="*/ 2147483647 w 10"/>
              <a:gd name="T15" fmla="*/ 2147483647 h 45"/>
              <a:gd name="T16" fmla="*/ 2147483647 w 10"/>
              <a:gd name="T17" fmla="*/ 2147483647 h 45"/>
              <a:gd name="T18" fmla="*/ 2147483647 w 10"/>
              <a:gd name="T19" fmla="*/ 2147483647 h 45"/>
              <a:gd name="T20" fmla="*/ 2147483647 w 10"/>
              <a:gd name="T21" fmla="*/ 2147483647 h 45"/>
              <a:gd name="T22" fmla="*/ 2147483647 w 10"/>
              <a:gd name="T23" fmla="*/ 2147483647 h 45"/>
              <a:gd name="T24" fmla="*/ 2147483647 w 10"/>
              <a:gd name="T25" fmla="*/ 2147483647 h 45"/>
              <a:gd name="T26" fmla="*/ 2147483647 w 10"/>
              <a:gd name="T27" fmla="*/ 2147483647 h 45"/>
              <a:gd name="T28" fmla="*/ 2147483647 w 10"/>
              <a:gd name="T29" fmla="*/ 2147483647 h 45"/>
              <a:gd name="T30" fmla="*/ 2147483647 w 10"/>
              <a:gd name="T31" fmla="*/ 2147483647 h 45"/>
              <a:gd name="T32" fmla="*/ 2147483647 w 10"/>
              <a:gd name="T33" fmla="*/ 2147483647 h 45"/>
              <a:gd name="T34" fmla="*/ 2147483647 w 10"/>
              <a:gd name="T35" fmla="*/ 2147483647 h 45"/>
              <a:gd name="T36" fmla="*/ 2147483647 w 10"/>
              <a:gd name="T37" fmla="*/ 2147483647 h 45"/>
              <a:gd name="T38" fmla="*/ 2147483647 w 10"/>
              <a:gd name="T39" fmla="*/ 2147483647 h 45"/>
              <a:gd name="T40" fmla="*/ 2147483647 w 10"/>
              <a:gd name="T41" fmla="*/ 2147483647 h 45"/>
              <a:gd name="T42" fmla="*/ 2147483647 w 10"/>
              <a:gd name="T43" fmla="*/ 0 h 45"/>
              <a:gd name="T44" fmla="*/ 2147483647 w 10"/>
              <a:gd name="T45" fmla="*/ 0 h 45"/>
              <a:gd name="T46" fmla="*/ 2147483647 w 10"/>
              <a:gd name="T47" fmla="*/ 2147483647 h 45"/>
              <a:gd name="T48" fmla="*/ 2147483647 w 10"/>
              <a:gd name="T49" fmla="*/ 2147483647 h 45"/>
              <a:gd name="T50" fmla="*/ 2147483647 w 10"/>
              <a:gd name="T51" fmla="*/ 2147483647 h 4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"/>
              <a:gd name="T79" fmla="*/ 0 h 45"/>
              <a:gd name="T80" fmla="*/ 10 w 10"/>
              <a:gd name="T81" fmla="*/ 45 h 4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" h="45">
                <a:moveTo>
                  <a:pt x="4" y="1"/>
                </a:moveTo>
                <a:lnTo>
                  <a:pt x="3" y="2"/>
                </a:lnTo>
                <a:lnTo>
                  <a:pt x="3" y="5"/>
                </a:lnTo>
                <a:lnTo>
                  <a:pt x="2" y="9"/>
                </a:lnTo>
                <a:lnTo>
                  <a:pt x="2" y="14"/>
                </a:lnTo>
                <a:lnTo>
                  <a:pt x="0" y="21"/>
                </a:lnTo>
                <a:lnTo>
                  <a:pt x="0" y="28"/>
                </a:lnTo>
                <a:lnTo>
                  <a:pt x="2" y="37"/>
                </a:lnTo>
                <a:lnTo>
                  <a:pt x="3" y="45"/>
                </a:lnTo>
                <a:lnTo>
                  <a:pt x="10" y="45"/>
                </a:lnTo>
                <a:lnTo>
                  <a:pt x="10" y="44"/>
                </a:lnTo>
                <a:lnTo>
                  <a:pt x="9" y="41"/>
                </a:lnTo>
                <a:lnTo>
                  <a:pt x="7" y="35"/>
                </a:lnTo>
                <a:lnTo>
                  <a:pt x="7" y="28"/>
                </a:lnTo>
                <a:lnTo>
                  <a:pt x="6" y="21"/>
                </a:lnTo>
                <a:lnTo>
                  <a:pt x="7" y="14"/>
                </a:lnTo>
                <a:lnTo>
                  <a:pt x="7" y="7"/>
                </a:lnTo>
                <a:lnTo>
                  <a:pt x="10" y="1"/>
                </a:lnTo>
                <a:lnTo>
                  <a:pt x="10" y="0"/>
                </a:lnTo>
                <a:lnTo>
                  <a:pt x="9" y="0"/>
                </a:lnTo>
                <a:lnTo>
                  <a:pt x="7" y="1"/>
                </a:lnTo>
                <a:lnTo>
                  <a:pt x="6" y="1"/>
                </a:lnTo>
                <a:lnTo>
                  <a:pt x="4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143"/>
          <p:cNvSpPr>
            <a:spLocks/>
          </p:cNvSpPr>
          <p:nvPr/>
        </p:nvSpPr>
        <p:spPr bwMode="auto">
          <a:xfrm>
            <a:off x="1436688" y="2782888"/>
            <a:ext cx="11112" cy="53975"/>
          </a:xfrm>
          <a:custGeom>
            <a:avLst/>
            <a:gdLst>
              <a:gd name="T0" fmla="*/ 2147483647 w 7"/>
              <a:gd name="T1" fmla="*/ 2147483647 h 34"/>
              <a:gd name="T2" fmla="*/ 2147483647 w 7"/>
              <a:gd name="T3" fmla="*/ 2147483647 h 34"/>
              <a:gd name="T4" fmla="*/ 2147483647 w 7"/>
              <a:gd name="T5" fmla="*/ 2147483647 h 34"/>
              <a:gd name="T6" fmla="*/ 0 w 7"/>
              <a:gd name="T7" fmla="*/ 2147483647 h 34"/>
              <a:gd name="T8" fmla="*/ 0 w 7"/>
              <a:gd name="T9" fmla="*/ 2147483647 h 34"/>
              <a:gd name="T10" fmla="*/ 0 w 7"/>
              <a:gd name="T11" fmla="*/ 2147483647 h 34"/>
              <a:gd name="T12" fmla="*/ 0 w 7"/>
              <a:gd name="T13" fmla="*/ 2147483647 h 34"/>
              <a:gd name="T14" fmla="*/ 0 w 7"/>
              <a:gd name="T15" fmla="*/ 2147483647 h 34"/>
              <a:gd name="T16" fmla="*/ 2147483647 w 7"/>
              <a:gd name="T17" fmla="*/ 2147483647 h 34"/>
              <a:gd name="T18" fmla="*/ 2147483647 w 7"/>
              <a:gd name="T19" fmla="*/ 2147483647 h 34"/>
              <a:gd name="T20" fmla="*/ 2147483647 w 7"/>
              <a:gd name="T21" fmla="*/ 2147483647 h 34"/>
              <a:gd name="T22" fmla="*/ 2147483647 w 7"/>
              <a:gd name="T23" fmla="*/ 2147483647 h 34"/>
              <a:gd name="T24" fmla="*/ 2147483647 w 7"/>
              <a:gd name="T25" fmla="*/ 2147483647 h 34"/>
              <a:gd name="T26" fmla="*/ 2147483647 w 7"/>
              <a:gd name="T27" fmla="*/ 2147483647 h 34"/>
              <a:gd name="T28" fmla="*/ 2147483647 w 7"/>
              <a:gd name="T29" fmla="*/ 2147483647 h 34"/>
              <a:gd name="T30" fmla="*/ 2147483647 w 7"/>
              <a:gd name="T31" fmla="*/ 2147483647 h 34"/>
              <a:gd name="T32" fmla="*/ 2147483647 w 7"/>
              <a:gd name="T33" fmla="*/ 2147483647 h 34"/>
              <a:gd name="T34" fmla="*/ 2147483647 w 7"/>
              <a:gd name="T35" fmla="*/ 2147483647 h 34"/>
              <a:gd name="T36" fmla="*/ 2147483647 w 7"/>
              <a:gd name="T37" fmla="*/ 2147483647 h 34"/>
              <a:gd name="T38" fmla="*/ 2147483647 w 7"/>
              <a:gd name="T39" fmla="*/ 0 h 34"/>
              <a:gd name="T40" fmla="*/ 2147483647 w 7"/>
              <a:gd name="T41" fmla="*/ 0 h 34"/>
              <a:gd name="T42" fmla="*/ 2147483647 w 7"/>
              <a:gd name="T43" fmla="*/ 0 h 34"/>
              <a:gd name="T44" fmla="*/ 2147483647 w 7"/>
              <a:gd name="T45" fmla="*/ 0 h 34"/>
              <a:gd name="T46" fmla="*/ 2147483647 w 7"/>
              <a:gd name="T47" fmla="*/ 0 h 34"/>
              <a:gd name="T48" fmla="*/ 2147483647 w 7"/>
              <a:gd name="T49" fmla="*/ 0 h 34"/>
              <a:gd name="T50" fmla="*/ 2147483647 w 7"/>
              <a:gd name="T51" fmla="*/ 2147483647 h 3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"/>
              <a:gd name="T79" fmla="*/ 0 h 34"/>
              <a:gd name="T80" fmla="*/ 7 w 7"/>
              <a:gd name="T81" fmla="*/ 34 h 3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" h="34">
                <a:moveTo>
                  <a:pt x="2" y="1"/>
                </a:moveTo>
                <a:lnTo>
                  <a:pt x="1" y="1"/>
                </a:lnTo>
                <a:lnTo>
                  <a:pt x="1" y="3"/>
                </a:lnTo>
                <a:lnTo>
                  <a:pt x="0" y="6"/>
                </a:lnTo>
                <a:lnTo>
                  <a:pt x="0" y="10"/>
                </a:lnTo>
                <a:lnTo>
                  <a:pt x="0" y="15"/>
                </a:lnTo>
                <a:lnTo>
                  <a:pt x="0" y="21"/>
                </a:lnTo>
                <a:lnTo>
                  <a:pt x="0" y="27"/>
                </a:lnTo>
                <a:lnTo>
                  <a:pt x="1" y="34"/>
                </a:lnTo>
                <a:lnTo>
                  <a:pt x="5" y="34"/>
                </a:lnTo>
                <a:lnTo>
                  <a:pt x="5" y="32"/>
                </a:lnTo>
                <a:lnTo>
                  <a:pt x="5" y="29"/>
                </a:lnTo>
                <a:lnTo>
                  <a:pt x="4" y="25"/>
                </a:lnTo>
                <a:lnTo>
                  <a:pt x="4" y="21"/>
                </a:lnTo>
                <a:lnTo>
                  <a:pt x="4" y="15"/>
                </a:lnTo>
                <a:lnTo>
                  <a:pt x="4" y="10"/>
                </a:lnTo>
                <a:lnTo>
                  <a:pt x="4" y="4"/>
                </a:lnTo>
                <a:lnTo>
                  <a:pt x="7" y="1"/>
                </a:lnTo>
                <a:lnTo>
                  <a:pt x="7" y="0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1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144"/>
          <p:cNvSpPr>
            <a:spLocks/>
          </p:cNvSpPr>
          <p:nvPr/>
        </p:nvSpPr>
        <p:spPr bwMode="auto">
          <a:xfrm>
            <a:off x="1587500" y="2730500"/>
            <a:ext cx="38100" cy="144463"/>
          </a:xfrm>
          <a:custGeom>
            <a:avLst/>
            <a:gdLst>
              <a:gd name="T0" fmla="*/ 2147483647 w 24"/>
              <a:gd name="T1" fmla="*/ 2147483647 h 91"/>
              <a:gd name="T2" fmla="*/ 2147483647 w 24"/>
              <a:gd name="T3" fmla="*/ 2147483647 h 91"/>
              <a:gd name="T4" fmla="*/ 2147483647 w 24"/>
              <a:gd name="T5" fmla="*/ 2147483647 h 91"/>
              <a:gd name="T6" fmla="*/ 2147483647 w 24"/>
              <a:gd name="T7" fmla="*/ 2147483647 h 91"/>
              <a:gd name="T8" fmla="*/ 2147483647 w 24"/>
              <a:gd name="T9" fmla="*/ 2147483647 h 91"/>
              <a:gd name="T10" fmla="*/ 2147483647 w 24"/>
              <a:gd name="T11" fmla="*/ 2147483647 h 91"/>
              <a:gd name="T12" fmla="*/ 2147483647 w 24"/>
              <a:gd name="T13" fmla="*/ 2147483647 h 91"/>
              <a:gd name="T14" fmla="*/ 2147483647 w 24"/>
              <a:gd name="T15" fmla="*/ 2147483647 h 91"/>
              <a:gd name="T16" fmla="*/ 2147483647 w 24"/>
              <a:gd name="T17" fmla="*/ 2147483647 h 91"/>
              <a:gd name="T18" fmla="*/ 2147483647 w 24"/>
              <a:gd name="T19" fmla="*/ 2147483647 h 91"/>
              <a:gd name="T20" fmla="*/ 2147483647 w 24"/>
              <a:gd name="T21" fmla="*/ 2147483647 h 91"/>
              <a:gd name="T22" fmla="*/ 2147483647 w 24"/>
              <a:gd name="T23" fmla="*/ 2147483647 h 91"/>
              <a:gd name="T24" fmla="*/ 2147483647 w 24"/>
              <a:gd name="T25" fmla="*/ 2147483647 h 91"/>
              <a:gd name="T26" fmla="*/ 0 w 24"/>
              <a:gd name="T27" fmla="*/ 2147483647 h 91"/>
              <a:gd name="T28" fmla="*/ 0 w 24"/>
              <a:gd name="T29" fmla="*/ 2147483647 h 91"/>
              <a:gd name="T30" fmla="*/ 2147483647 w 24"/>
              <a:gd name="T31" fmla="*/ 2147483647 h 91"/>
              <a:gd name="T32" fmla="*/ 2147483647 w 24"/>
              <a:gd name="T33" fmla="*/ 2147483647 h 91"/>
              <a:gd name="T34" fmla="*/ 2147483647 w 24"/>
              <a:gd name="T35" fmla="*/ 0 h 91"/>
              <a:gd name="T36" fmla="*/ 2147483647 w 24"/>
              <a:gd name="T37" fmla="*/ 2147483647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"/>
              <a:gd name="T58" fmla="*/ 0 h 91"/>
              <a:gd name="T59" fmla="*/ 24 w 24"/>
              <a:gd name="T60" fmla="*/ 91 h 9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" h="91">
                <a:moveTo>
                  <a:pt x="24" y="1"/>
                </a:moveTo>
                <a:lnTo>
                  <a:pt x="22" y="1"/>
                </a:lnTo>
                <a:lnTo>
                  <a:pt x="21" y="4"/>
                </a:lnTo>
                <a:lnTo>
                  <a:pt x="19" y="8"/>
                </a:lnTo>
                <a:lnTo>
                  <a:pt x="17" y="16"/>
                </a:lnTo>
                <a:lnTo>
                  <a:pt x="15" y="28"/>
                </a:lnTo>
                <a:lnTo>
                  <a:pt x="14" y="43"/>
                </a:lnTo>
                <a:lnTo>
                  <a:pt x="15" y="64"/>
                </a:lnTo>
                <a:lnTo>
                  <a:pt x="18" y="91"/>
                </a:lnTo>
                <a:lnTo>
                  <a:pt x="5" y="91"/>
                </a:lnTo>
                <a:lnTo>
                  <a:pt x="4" y="88"/>
                </a:lnTo>
                <a:lnTo>
                  <a:pt x="3" y="81"/>
                </a:lnTo>
                <a:lnTo>
                  <a:pt x="1" y="70"/>
                </a:lnTo>
                <a:lnTo>
                  <a:pt x="0" y="56"/>
                </a:lnTo>
                <a:lnTo>
                  <a:pt x="0" y="42"/>
                </a:lnTo>
                <a:lnTo>
                  <a:pt x="1" y="27"/>
                </a:lnTo>
                <a:lnTo>
                  <a:pt x="4" y="13"/>
                </a:lnTo>
                <a:lnTo>
                  <a:pt x="7" y="0"/>
                </a:lnTo>
                <a:lnTo>
                  <a:pt x="24" y="1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145"/>
          <p:cNvSpPr>
            <a:spLocks/>
          </p:cNvSpPr>
          <p:nvPr/>
        </p:nvSpPr>
        <p:spPr bwMode="auto">
          <a:xfrm>
            <a:off x="1589088" y="2741613"/>
            <a:ext cx="30162" cy="122237"/>
          </a:xfrm>
          <a:custGeom>
            <a:avLst/>
            <a:gdLst>
              <a:gd name="T0" fmla="*/ 2147483647 w 19"/>
              <a:gd name="T1" fmla="*/ 0 h 77"/>
              <a:gd name="T2" fmla="*/ 2147483647 w 19"/>
              <a:gd name="T3" fmla="*/ 2147483647 h 77"/>
              <a:gd name="T4" fmla="*/ 2147483647 w 19"/>
              <a:gd name="T5" fmla="*/ 2147483647 h 77"/>
              <a:gd name="T6" fmla="*/ 2147483647 w 19"/>
              <a:gd name="T7" fmla="*/ 2147483647 h 77"/>
              <a:gd name="T8" fmla="*/ 2147483647 w 19"/>
              <a:gd name="T9" fmla="*/ 2147483647 h 77"/>
              <a:gd name="T10" fmla="*/ 2147483647 w 19"/>
              <a:gd name="T11" fmla="*/ 2147483647 h 77"/>
              <a:gd name="T12" fmla="*/ 2147483647 w 19"/>
              <a:gd name="T13" fmla="*/ 2147483647 h 77"/>
              <a:gd name="T14" fmla="*/ 2147483647 w 19"/>
              <a:gd name="T15" fmla="*/ 2147483647 h 77"/>
              <a:gd name="T16" fmla="*/ 2147483647 w 19"/>
              <a:gd name="T17" fmla="*/ 2147483647 h 77"/>
              <a:gd name="T18" fmla="*/ 2147483647 w 19"/>
              <a:gd name="T19" fmla="*/ 2147483647 h 77"/>
              <a:gd name="T20" fmla="*/ 2147483647 w 19"/>
              <a:gd name="T21" fmla="*/ 2147483647 h 77"/>
              <a:gd name="T22" fmla="*/ 2147483647 w 19"/>
              <a:gd name="T23" fmla="*/ 2147483647 h 77"/>
              <a:gd name="T24" fmla="*/ 2147483647 w 19"/>
              <a:gd name="T25" fmla="*/ 2147483647 h 77"/>
              <a:gd name="T26" fmla="*/ 0 w 19"/>
              <a:gd name="T27" fmla="*/ 2147483647 h 77"/>
              <a:gd name="T28" fmla="*/ 0 w 19"/>
              <a:gd name="T29" fmla="*/ 2147483647 h 77"/>
              <a:gd name="T30" fmla="*/ 0 w 19"/>
              <a:gd name="T31" fmla="*/ 2147483647 h 77"/>
              <a:gd name="T32" fmla="*/ 2147483647 w 19"/>
              <a:gd name="T33" fmla="*/ 2147483647 h 77"/>
              <a:gd name="T34" fmla="*/ 2147483647 w 19"/>
              <a:gd name="T35" fmla="*/ 0 h 77"/>
              <a:gd name="T36" fmla="*/ 2147483647 w 19"/>
              <a:gd name="T37" fmla="*/ 0 h 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"/>
              <a:gd name="T58" fmla="*/ 0 h 77"/>
              <a:gd name="T59" fmla="*/ 19 w 19"/>
              <a:gd name="T60" fmla="*/ 77 h 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" h="77">
                <a:moveTo>
                  <a:pt x="19" y="0"/>
                </a:moveTo>
                <a:lnTo>
                  <a:pt x="19" y="1"/>
                </a:lnTo>
                <a:lnTo>
                  <a:pt x="18" y="2"/>
                </a:lnTo>
                <a:lnTo>
                  <a:pt x="17" y="7"/>
                </a:lnTo>
                <a:lnTo>
                  <a:pt x="14" y="13"/>
                </a:lnTo>
                <a:lnTo>
                  <a:pt x="13" y="23"/>
                </a:lnTo>
                <a:lnTo>
                  <a:pt x="12" y="36"/>
                </a:lnTo>
                <a:lnTo>
                  <a:pt x="13" y="54"/>
                </a:lnTo>
                <a:lnTo>
                  <a:pt x="14" y="77"/>
                </a:lnTo>
                <a:lnTo>
                  <a:pt x="4" y="77"/>
                </a:lnTo>
                <a:lnTo>
                  <a:pt x="4" y="75"/>
                </a:lnTo>
                <a:lnTo>
                  <a:pt x="3" y="69"/>
                </a:lnTo>
                <a:lnTo>
                  <a:pt x="2" y="60"/>
                </a:lnTo>
                <a:lnTo>
                  <a:pt x="0" y="48"/>
                </a:lnTo>
                <a:lnTo>
                  <a:pt x="0" y="35"/>
                </a:lnTo>
                <a:lnTo>
                  <a:pt x="0" y="22"/>
                </a:lnTo>
                <a:lnTo>
                  <a:pt x="3" y="11"/>
                </a:lnTo>
                <a:lnTo>
                  <a:pt x="6" y="0"/>
                </a:lnTo>
                <a:lnTo>
                  <a:pt x="19" y="0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146"/>
          <p:cNvSpPr>
            <a:spLocks/>
          </p:cNvSpPr>
          <p:nvPr/>
        </p:nvSpPr>
        <p:spPr bwMode="auto">
          <a:xfrm>
            <a:off x="1592263" y="2751138"/>
            <a:ext cx="23812" cy="101600"/>
          </a:xfrm>
          <a:custGeom>
            <a:avLst/>
            <a:gdLst>
              <a:gd name="T0" fmla="*/ 2147483647 w 15"/>
              <a:gd name="T1" fmla="*/ 0 h 64"/>
              <a:gd name="T2" fmla="*/ 2147483647 w 15"/>
              <a:gd name="T3" fmla="*/ 2147483647 h 64"/>
              <a:gd name="T4" fmla="*/ 2147483647 w 15"/>
              <a:gd name="T5" fmla="*/ 2147483647 h 64"/>
              <a:gd name="T6" fmla="*/ 2147483647 w 15"/>
              <a:gd name="T7" fmla="*/ 2147483647 h 64"/>
              <a:gd name="T8" fmla="*/ 2147483647 w 15"/>
              <a:gd name="T9" fmla="*/ 2147483647 h 64"/>
              <a:gd name="T10" fmla="*/ 2147483647 w 15"/>
              <a:gd name="T11" fmla="*/ 2147483647 h 64"/>
              <a:gd name="T12" fmla="*/ 2147483647 w 15"/>
              <a:gd name="T13" fmla="*/ 2147483647 h 64"/>
              <a:gd name="T14" fmla="*/ 2147483647 w 15"/>
              <a:gd name="T15" fmla="*/ 2147483647 h 64"/>
              <a:gd name="T16" fmla="*/ 2147483647 w 15"/>
              <a:gd name="T17" fmla="*/ 2147483647 h 64"/>
              <a:gd name="T18" fmla="*/ 2147483647 w 15"/>
              <a:gd name="T19" fmla="*/ 2147483647 h 64"/>
              <a:gd name="T20" fmla="*/ 2147483647 w 15"/>
              <a:gd name="T21" fmla="*/ 2147483647 h 64"/>
              <a:gd name="T22" fmla="*/ 2147483647 w 15"/>
              <a:gd name="T23" fmla="*/ 2147483647 h 64"/>
              <a:gd name="T24" fmla="*/ 0 w 15"/>
              <a:gd name="T25" fmla="*/ 2147483647 h 64"/>
              <a:gd name="T26" fmla="*/ 0 w 15"/>
              <a:gd name="T27" fmla="*/ 2147483647 h 64"/>
              <a:gd name="T28" fmla="*/ 0 w 15"/>
              <a:gd name="T29" fmla="*/ 2147483647 h 64"/>
              <a:gd name="T30" fmla="*/ 0 w 15"/>
              <a:gd name="T31" fmla="*/ 2147483647 h 64"/>
              <a:gd name="T32" fmla="*/ 2147483647 w 15"/>
              <a:gd name="T33" fmla="*/ 2147483647 h 64"/>
              <a:gd name="T34" fmla="*/ 2147483647 w 15"/>
              <a:gd name="T35" fmla="*/ 0 h 64"/>
              <a:gd name="T36" fmla="*/ 2147483647 w 15"/>
              <a:gd name="T37" fmla="*/ 0 h 6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"/>
              <a:gd name="T58" fmla="*/ 0 h 64"/>
              <a:gd name="T59" fmla="*/ 15 w 15"/>
              <a:gd name="T60" fmla="*/ 64 h 6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" h="64">
                <a:moveTo>
                  <a:pt x="15" y="0"/>
                </a:moveTo>
                <a:lnTo>
                  <a:pt x="15" y="1"/>
                </a:lnTo>
                <a:lnTo>
                  <a:pt x="14" y="2"/>
                </a:lnTo>
                <a:lnTo>
                  <a:pt x="12" y="6"/>
                </a:lnTo>
                <a:lnTo>
                  <a:pt x="11" y="12"/>
                </a:lnTo>
                <a:lnTo>
                  <a:pt x="10" y="20"/>
                </a:lnTo>
                <a:lnTo>
                  <a:pt x="9" y="30"/>
                </a:lnTo>
                <a:lnTo>
                  <a:pt x="10" y="45"/>
                </a:lnTo>
                <a:lnTo>
                  <a:pt x="11" y="64"/>
                </a:lnTo>
                <a:lnTo>
                  <a:pt x="2" y="64"/>
                </a:lnTo>
                <a:lnTo>
                  <a:pt x="2" y="62"/>
                </a:lnTo>
                <a:lnTo>
                  <a:pt x="1" y="57"/>
                </a:lnTo>
                <a:lnTo>
                  <a:pt x="0" y="49"/>
                </a:lnTo>
                <a:lnTo>
                  <a:pt x="0" y="40"/>
                </a:lnTo>
                <a:lnTo>
                  <a:pt x="0" y="29"/>
                </a:lnTo>
                <a:lnTo>
                  <a:pt x="0" y="19"/>
                </a:lnTo>
                <a:lnTo>
                  <a:pt x="1" y="8"/>
                </a:lnTo>
                <a:lnTo>
                  <a:pt x="4" y="0"/>
                </a:lnTo>
                <a:lnTo>
                  <a:pt x="15" y="0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147"/>
          <p:cNvSpPr>
            <a:spLocks/>
          </p:cNvSpPr>
          <p:nvPr/>
        </p:nvSpPr>
        <p:spPr bwMode="auto">
          <a:xfrm>
            <a:off x="1592263" y="2760663"/>
            <a:ext cx="19050" cy="80962"/>
          </a:xfrm>
          <a:custGeom>
            <a:avLst/>
            <a:gdLst>
              <a:gd name="T0" fmla="*/ 2147483647 w 12"/>
              <a:gd name="T1" fmla="*/ 2147483647 h 51"/>
              <a:gd name="T2" fmla="*/ 2147483647 w 12"/>
              <a:gd name="T3" fmla="*/ 2147483647 h 51"/>
              <a:gd name="T4" fmla="*/ 2147483647 w 12"/>
              <a:gd name="T5" fmla="*/ 2147483647 h 51"/>
              <a:gd name="T6" fmla="*/ 2147483647 w 12"/>
              <a:gd name="T7" fmla="*/ 2147483647 h 51"/>
              <a:gd name="T8" fmla="*/ 2147483647 w 12"/>
              <a:gd name="T9" fmla="*/ 2147483647 h 51"/>
              <a:gd name="T10" fmla="*/ 2147483647 w 12"/>
              <a:gd name="T11" fmla="*/ 2147483647 h 51"/>
              <a:gd name="T12" fmla="*/ 2147483647 w 12"/>
              <a:gd name="T13" fmla="*/ 2147483647 h 51"/>
              <a:gd name="T14" fmla="*/ 2147483647 w 12"/>
              <a:gd name="T15" fmla="*/ 2147483647 h 51"/>
              <a:gd name="T16" fmla="*/ 2147483647 w 12"/>
              <a:gd name="T17" fmla="*/ 2147483647 h 51"/>
              <a:gd name="T18" fmla="*/ 2147483647 w 12"/>
              <a:gd name="T19" fmla="*/ 2147483647 h 51"/>
              <a:gd name="T20" fmla="*/ 2147483647 w 12"/>
              <a:gd name="T21" fmla="*/ 2147483647 h 51"/>
              <a:gd name="T22" fmla="*/ 2147483647 w 12"/>
              <a:gd name="T23" fmla="*/ 2147483647 h 51"/>
              <a:gd name="T24" fmla="*/ 2147483647 w 12"/>
              <a:gd name="T25" fmla="*/ 2147483647 h 51"/>
              <a:gd name="T26" fmla="*/ 2147483647 w 12"/>
              <a:gd name="T27" fmla="*/ 2147483647 h 51"/>
              <a:gd name="T28" fmla="*/ 0 w 12"/>
              <a:gd name="T29" fmla="*/ 2147483647 h 51"/>
              <a:gd name="T30" fmla="*/ 2147483647 w 12"/>
              <a:gd name="T31" fmla="*/ 2147483647 h 51"/>
              <a:gd name="T32" fmla="*/ 2147483647 w 12"/>
              <a:gd name="T33" fmla="*/ 2147483647 h 51"/>
              <a:gd name="T34" fmla="*/ 2147483647 w 12"/>
              <a:gd name="T35" fmla="*/ 0 h 51"/>
              <a:gd name="T36" fmla="*/ 2147483647 w 12"/>
              <a:gd name="T37" fmla="*/ 2147483647 h 5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"/>
              <a:gd name="T58" fmla="*/ 0 h 51"/>
              <a:gd name="T59" fmla="*/ 12 w 12"/>
              <a:gd name="T60" fmla="*/ 51 h 5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" h="51">
                <a:moveTo>
                  <a:pt x="12" y="1"/>
                </a:moveTo>
                <a:lnTo>
                  <a:pt x="12" y="1"/>
                </a:lnTo>
                <a:lnTo>
                  <a:pt x="11" y="2"/>
                </a:lnTo>
                <a:lnTo>
                  <a:pt x="10" y="4"/>
                </a:lnTo>
                <a:lnTo>
                  <a:pt x="9" y="9"/>
                </a:lnTo>
                <a:lnTo>
                  <a:pt x="9" y="16"/>
                </a:lnTo>
                <a:lnTo>
                  <a:pt x="8" y="24"/>
                </a:lnTo>
                <a:lnTo>
                  <a:pt x="8" y="36"/>
                </a:lnTo>
                <a:lnTo>
                  <a:pt x="9" y="51"/>
                </a:lnTo>
                <a:lnTo>
                  <a:pt x="2" y="51"/>
                </a:lnTo>
                <a:lnTo>
                  <a:pt x="2" y="50"/>
                </a:lnTo>
                <a:lnTo>
                  <a:pt x="2" y="45"/>
                </a:lnTo>
                <a:lnTo>
                  <a:pt x="1" y="39"/>
                </a:lnTo>
                <a:lnTo>
                  <a:pt x="1" y="31"/>
                </a:lnTo>
                <a:lnTo>
                  <a:pt x="0" y="23"/>
                </a:lnTo>
                <a:lnTo>
                  <a:pt x="1" y="15"/>
                </a:lnTo>
                <a:lnTo>
                  <a:pt x="2" y="7"/>
                </a:lnTo>
                <a:lnTo>
                  <a:pt x="4" y="0"/>
                </a:lnTo>
                <a:lnTo>
                  <a:pt x="12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148"/>
          <p:cNvSpPr>
            <a:spLocks/>
          </p:cNvSpPr>
          <p:nvPr/>
        </p:nvSpPr>
        <p:spPr bwMode="auto">
          <a:xfrm>
            <a:off x="1593850" y="2771775"/>
            <a:ext cx="14288" cy="58738"/>
          </a:xfrm>
          <a:custGeom>
            <a:avLst/>
            <a:gdLst>
              <a:gd name="T0" fmla="*/ 2147483647 w 9"/>
              <a:gd name="T1" fmla="*/ 0 h 37"/>
              <a:gd name="T2" fmla="*/ 2147483647 w 9"/>
              <a:gd name="T3" fmla="*/ 0 h 37"/>
              <a:gd name="T4" fmla="*/ 2147483647 w 9"/>
              <a:gd name="T5" fmla="*/ 2147483647 h 37"/>
              <a:gd name="T6" fmla="*/ 2147483647 w 9"/>
              <a:gd name="T7" fmla="*/ 2147483647 h 37"/>
              <a:gd name="T8" fmla="*/ 2147483647 w 9"/>
              <a:gd name="T9" fmla="*/ 2147483647 h 37"/>
              <a:gd name="T10" fmla="*/ 2147483647 w 9"/>
              <a:gd name="T11" fmla="*/ 2147483647 h 37"/>
              <a:gd name="T12" fmla="*/ 2147483647 w 9"/>
              <a:gd name="T13" fmla="*/ 2147483647 h 37"/>
              <a:gd name="T14" fmla="*/ 2147483647 w 9"/>
              <a:gd name="T15" fmla="*/ 2147483647 h 37"/>
              <a:gd name="T16" fmla="*/ 2147483647 w 9"/>
              <a:gd name="T17" fmla="*/ 2147483647 h 37"/>
              <a:gd name="T18" fmla="*/ 2147483647 w 9"/>
              <a:gd name="T19" fmla="*/ 2147483647 h 37"/>
              <a:gd name="T20" fmla="*/ 2147483647 w 9"/>
              <a:gd name="T21" fmla="*/ 2147483647 h 37"/>
              <a:gd name="T22" fmla="*/ 2147483647 w 9"/>
              <a:gd name="T23" fmla="*/ 2147483647 h 37"/>
              <a:gd name="T24" fmla="*/ 2147483647 w 9"/>
              <a:gd name="T25" fmla="*/ 2147483647 h 37"/>
              <a:gd name="T26" fmla="*/ 0 w 9"/>
              <a:gd name="T27" fmla="*/ 2147483647 h 37"/>
              <a:gd name="T28" fmla="*/ 0 w 9"/>
              <a:gd name="T29" fmla="*/ 2147483647 h 37"/>
              <a:gd name="T30" fmla="*/ 0 w 9"/>
              <a:gd name="T31" fmla="*/ 2147483647 h 37"/>
              <a:gd name="T32" fmla="*/ 2147483647 w 9"/>
              <a:gd name="T33" fmla="*/ 2147483647 h 37"/>
              <a:gd name="T34" fmla="*/ 2147483647 w 9"/>
              <a:gd name="T35" fmla="*/ 0 h 37"/>
              <a:gd name="T36" fmla="*/ 2147483647 w 9"/>
              <a:gd name="T37" fmla="*/ 0 h 3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37"/>
              <a:gd name="T59" fmla="*/ 9 w 9"/>
              <a:gd name="T60" fmla="*/ 37 h 3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37">
                <a:moveTo>
                  <a:pt x="9" y="0"/>
                </a:moveTo>
                <a:lnTo>
                  <a:pt x="9" y="0"/>
                </a:lnTo>
                <a:lnTo>
                  <a:pt x="8" y="1"/>
                </a:lnTo>
                <a:lnTo>
                  <a:pt x="8" y="3"/>
                </a:lnTo>
                <a:lnTo>
                  <a:pt x="7" y="6"/>
                </a:lnTo>
                <a:lnTo>
                  <a:pt x="6" y="10"/>
                </a:lnTo>
                <a:lnTo>
                  <a:pt x="6" y="17"/>
                </a:lnTo>
                <a:lnTo>
                  <a:pt x="6" y="25"/>
                </a:lnTo>
                <a:lnTo>
                  <a:pt x="7" y="37"/>
                </a:lnTo>
                <a:lnTo>
                  <a:pt x="2" y="37"/>
                </a:lnTo>
                <a:lnTo>
                  <a:pt x="1" y="36"/>
                </a:lnTo>
                <a:lnTo>
                  <a:pt x="1" y="32"/>
                </a:lnTo>
                <a:lnTo>
                  <a:pt x="1" y="28"/>
                </a:lnTo>
                <a:lnTo>
                  <a:pt x="0" y="23"/>
                </a:lnTo>
                <a:lnTo>
                  <a:pt x="0" y="16"/>
                </a:lnTo>
                <a:lnTo>
                  <a:pt x="0" y="10"/>
                </a:lnTo>
                <a:lnTo>
                  <a:pt x="1" y="4"/>
                </a:lnTo>
                <a:lnTo>
                  <a:pt x="3" y="0"/>
                </a:lnTo>
                <a:lnTo>
                  <a:pt x="9" y="0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Rectangle 149"/>
          <p:cNvSpPr>
            <a:spLocks noChangeArrowheads="1"/>
          </p:cNvSpPr>
          <p:nvPr/>
        </p:nvSpPr>
        <p:spPr bwMode="auto">
          <a:xfrm>
            <a:off x="1398588" y="2755900"/>
            <a:ext cx="6350" cy="1873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150"/>
          <p:cNvSpPr>
            <a:spLocks/>
          </p:cNvSpPr>
          <p:nvPr/>
        </p:nvSpPr>
        <p:spPr bwMode="auto">
          <a:xfrm>
            <a:off x="1465263" y="2752725"/>
            <a:ext cx="73025" cy="87313"/>
          </a:xfrm>
          <a:custGeom>
            <a:avLst/>
            <a:gdLst>
              <a:gd name="T0" fmla="*/ 2147483647 w 46"/>
              <a:gd name="T1" fmla="*/ 2147483647 h 55"/>
              <a:gd name="T2" fmla="*/ 2147483647 w 46"/>
              <a:gd name="T3" fmla="*/ 2147483647 h 55"/>
              <a:gd name="T4" fmla="*/ 2147483647 w 46"/>
              <a:gd name="T5" fmla="*/ 2147483647 h 55"/>
              <a:gd name="T6" fmla="*/ 2147483647 w 46"/>
              <a:gd name="T7" fmla="*/ 2147483647 h 55"/>
              <a:gd name="T8" fmla="*/ 0 w 46"/>
              <a:gd name="T9" fmla="*/ 2147483647 h 55"/>
              <a:gd name="T10" fmla="*/ 0 w 46"/>
              <a:gd name="T11" fmla="*/ 2147483647 h 55"/>
              <a:gd name="T12" fmla="*/ 0 w 46"/>
              <a:gd name="T13" fmla="*/ 2147483647 h 55"/>
              <a:gd name="T14" fmla="*/ 0 w 46"/>
              <a:gd name="T15" fmla="*/ 2147483647 h 55"/>
              <a:gd name="T16" fmla="*/ 2147483647 w 46"/>
              <a:gd name="T17" fmla="*/ 2147483647 h 55"/>
              <a:gd name="T18" fmla="*/ 2147483647 w 46"/>
              <a:gd name="T19" fmla="*/ 2147483647 h 55"/>
              <a:gd name="T20" fmla="*/ 2147483647 w 46"/>
              <a:gd name="T21" fmla="*/ 2147483647 h 55"/>
              <a:gd name="T22" fmla="*/ 2147483647 w 46"/>
              <a:gd name="T23" fmla="*/ 2147483647 h 55"/>
              <a:gd name="T24" fmla="*/ 2147483647 w 46"/>
              <a:gd name="T25" fmla="*/ 2147483647 h 55"/>
              <a:gd name="T26" fmla="*/ 2147483647 w 46"/>
              <a:gd name="T27" fmla="*/ 2147483647 h 55"/>
              <a:gd name="T28" fmla="*/ 2147483647 w 46"/>
              <a:gd name="T29" fmla="*/ 2147483647 h 55"/>
              <a:gd name="T30" fmla="*/ 2147483647 w 46"/>
              <a:gd name="T31" fmla="*/ 2147483647 h 55"/>
              <a:gd name="T32" fmla="*/ 2147483647 w 46"/>
              <a:gd name="T33" fmla="*/ 2147483647 h 55"/>
              <a:gd name="T34" fmla="*/ 2147483647 w 46"/>
              <a:gd name="T35" fmla="*/ 2147483647 h 55"/>
              <a:gd name="T36" fmla="*/ 2147483647 w 46"/>
              <a:gd name="T37" fmla="*/ 2147483647 h 55"/>
              <a:gd name="T38" fmla="*/ 2147483647 w 46"/>
              <a:gd name="T39" fmla="*/ 2147483647 h 55"/>
              <a:gd name="T40" fmla="*/ 2147483647 w 46"/>
              <a:gd name="T41" fmla="*/ 2147483647 h 55"/>
              <a:gd name="T42" fmla="*/ 2147483647 w 46"/>
              <a:gd name="T43" fmla="*/ 2147483647 h 55"/>
              <a:gd name="T44" fmla="*/ 2147483647 w 46"/>
              <a:gd name="T45" fmla="*/ 2147483647 h 55"/>
              <a:gd name="T46" fmla="*/ 2147483647 w 46"/>
              <a:gd name="T47" fmla="*/ 2147483647 h 55"/>
              <a:gd name="T48" fmla="*/ 2147483647 w 46"/>
              <a:gd name="T49" fmla="*/ 2147483647 h 55"/>
              <a:gd name="T50" fmla="*/ 2147483647 w 46"/>
              <a:gd name="T51" fmla="*/ 2147483647 h 55"/>
              <a:gd name="T52" fmla="*/ 2147483647 w 46"/>
              <a:gd name="T53" fmla="*/ 2147483647 h 55"/>
              <a:gd name="T54" fmla="*/ 2147483647 w 46"/>
              <a:gd name="T55" fmla="*/ 2147483647 h 55"/>
              <a:gd name="T56" fmla="*/ 2147483647 w 46"/>
              <a:gd name="T57" fmla="*/ 2147483647 h 55"/>
              <a:gd name="T58" fmla="*/ 2147483647 w 46"/>
              <a:gd name="T59" fmla="*/ 2147483647 h 55"/>
              <a:gd name="T60" fmla="*/ 2147483647 w 46"/>
              <a:gd name="T61" fmla="*/ 2147483647 h 55"/>
              <a:gd name="T62" fmla="*/ 2147483647 w 46"/>
              <a:gd name="T63" fmla="*/ 2147483647 h 55"/>
              <a:gd name="T64" fmla="*/ 2147483647 w 46"/>
              <a:gd name="T65" fmla="*/ 2147483647 h 55"/>
              <a:gd name="T66" fmla="*/ 2147483647 w 46"/>
              <a:gd name="T67" fmla="*/ 2147483647 h 55"/>
              <a:gd name="T68" fmla="*/ 2147483647 w 46"/>
              <a:gd name="T69" fmla="*/ 2147483647 h 55"/>
              <a:gd name="T70" fmla="*/ 2147483647 w 46"/>
              <a:gd name="T71" fmla="*/ 2147483647 h 55"/>
              <a:gd name="T72" fmla="*/ 2147483647 w 46"/>
              <a:gd name="T73" fmla="*/ 2147483647 h 55"/>
              <a:gd name="T74" fmla="*/ 2147483647 w 46"/>
              <a:gd name="T75" fmla="*/ 2147483647 h 55"/>
              <a:gd name="T76" fmla="*/ 2147483647 w 46"/>
              <a:gd name="T77" fmla="*/ 2147483647 h 55"/>
              <a:gd name="T78" fmla="*/ 2147483647 w 46"/>
              <a:gd name="T79" fmla="*/ 2147483647 h 55"/>
              <a:gd name="T80" fmla="*/ 2147483647 w 46"/>
              <a:gd name="T81" fmla="*/ 2147483647 h 55"/>
              <a:gd name="T82" fmla="*/ 2147483647 w 46"/>
              <a:gd name="T83" fmla="*/ 0 h 55"/>
              <a:gd name="T84" fmla="*/ 2147483647 w 46"/>
              <a:gd name="T85" fmla="*/ 2147483647 h 55"/>
              <a:gd name="T86" fmla="*/ 2147483647 w 46"/>
              <a:gd name="T87" fmla="*/ 2147483647 h 55"/>
              <a:gd name="T88" fmla="*/ 2147483647 w 46"/>
              <a:gd name="T89" fmla="*/ 2147483647 h 55"/>
              <a:gd name="T90" fmla="*/ 2147483647 w 46"/>
              <a:gd name="T91" fmla="*/ 2147483647 h 55"/>
              <a:gd name="T92" fmla="*/ 2147483647 w 46"/>
              <a:gd name="T93" fmla="*/ 2147483647 h 55"/>
              <a:gd name="T94" fmla="*/ 2147483647 w 46"/>
              <a:gd name="T95" fmla="*/ 2147483647 h 55"/>
              <a:gd name="T96" fmla="*/ 2147483647 w 46"/>
              <a:gd name="T97" fmla="*/ 2147483647 h 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"/>
              <a:gd name="T148" fmla="*/ 0 h 55"/>
              <a:gd name="T149" fmla="*/ 46 w 46"/>
              <a:gd name="T150" fmla="*/ 55 h 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" h="55">
                <a:moveTo>
                  <a:pt x="4" y="6"/>
                </a:moveTo>
                <a:lnTo>
                  <a:pt x="4" y="7"/>
                </a:lnTo>
                <a:lnTo>
                  <a:pt x="3" y="9"/>
                </a:lnTo>
                <a:lnTo>
                  <a:pt x="1" y="14"/>
                </a:lnTo>
                <a:lnTo>
                  <a:pt x="0" y="21"/>
                </a:lnTo>
                <a:lnTo>
                  <a:pt x="0" y="28"/>
                </a:lnTo>
                <a:lnTo>
                  <a:pt x="0" y="36"/>
                </a:lnTo>
                <a:lnTo>
                  <a:pt x="0" y="46"/>
                </a:lnTo>
                <a:lnTo>
                  <a:pt x="3" y="55"/>
                </a:lnTo>
                <a:lnTo>
                  <a:pt x="3" y="54"/>
                </a:lnTo>
                <a:lnTo>
                  <a:pt x="3" y="51"/>
                </a:lnTo>
                <a:lnTo>
                  <a:pt x="3" y="49"/>
                </a:lnTo>
                <a:lnTo>
                  <a:pt x="3" y="46"/>
                </a:lnTo>
                <a:lnTo>
                  <a:pt x="4" y="43"/>
                </a:lnTo>
                <a:lnTo>
                  <a:pt x="4" y="39"/>
                </a:lnTo>
                <a:lnTo>
                  <a:pt x="5" y="35"/>
                </a:lnTo>
                <a:lnTo>
                  <a:pt x="6" y="32"/>
                </a:lnTo>
                <a:lnTo>
                  <a:pt x="7" y="28"/>
                </a:lnTo>
                <a:lnTo>
                  <a:pt x="8" y="25"/>
                </a:lnTo>
                <a:lnTo>
                  <a:pt x="11" y="21"/>
                </a:lnTo>
                <a:lnTo>
                  <a:pt x="14" y="19"/>
                </a:lnTo>
                <a:lnTo>
                  <a:pt x="17" y="16"/>
                </a:lnTo>
                <a:lnTo>
                  <a:pt x="21" y="15"/>
                </a:lnTo>
                <a:lnTo>
                  <a:pt x="26" y="14"/>
                </a:lnTo>
                <a:lnTo>
                  <a:pt x="26" y="13"/>
                </a:lnTo>
                <a:lnTo>
                  <a:pt x="28" y="12"/>
                </a:lnTo>
                <a:lnTo>
                  <a:pt x="29" y="11"/>
                </a:lnTo>
                <a:lnTo>
                  <a:pt x="33" y="9"/>
                </a:lnTo>
                <a:lnTo>
                  <a:pt x="36" y="7"/>
                </a:lnTo>
                <a:lnTo>
                  <a:pt x="41" y="5"/>
                </a:lnTo>
                <a:lnTo>
                  <a:pt x="46" y="2"/>
                </a:lnTo>
                <a:lnTo>
                  <a:pt x="45" y="2"/>
                </a:lnTo>
                <a:lnTo>
                  <a:pt x="43" y="2"/>
                </a:lnTo>
                <a:lnTo>
                  <a:pt x="42" y="2"/>
                </a:lnTo>
                <a:lnTo>
                  <a:pt x="40" y="1"/>
                </a:lnTo>
                <a:lnTo>
                  <a:pt x="38" y="1"/>
                </a:lnTo>
                <a:lnTo>
                  <a:pt x="35" y="1"/>
                </a:lnTo>
                <a:lnTo>
                  <a:pt x="32" y="1"/>
                </a:lnTo>
                <a:lnTo>
                  <a:pt x="28" y="0"/>
                </a:lnTo>
                <a:lnTo>
                  <a:pt x="26" y="1"/>
                </a:lnTo>
                <a:lnTo>
                  <a:pt x="22" y="1"/>
                </a:lnTo>
                <a:lnTo>
                  <a:pt x="19" y="1"/>
                </a:lnTo>
                <a:lnTo>
                  <a:pt x="14" y="2"/>
                </a:lnTo>
                <a:lnTo>
                  <a:pt x="11" y="2"/>
                </a:lnTo>
                <a:lnTo>
                  <a:pt x="7" y="4"/>
                </a:lnTo>
                <a:lnTo>
                  <a:pt x="4" y="6"/>
                </a:lnTo>
                <a:close/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151"/>
          <p:cNvSpPr>
            <a:spLocks/>
          </p:cNvSpPr>
          <p:nvPr/>
        </p:nvSpPr>
        <p:spPr bwMode="auto">
          <a:xfrm>
            <a:off x="1363663" y="2817813"/>
            <a:ext cx="58737" cy="15875"/>
          </a:xfrm>
          <a:custGeom>
            <a:avLst/>
            <a:gdLst>
              <a:gd name="T0" fmla="*/ 0 w 37"/>
              <a:gd name="T1" fmla="*/ 2147483647 h 10"/>
              <a:gd name="T2" fmla="*/ 0 w 37"/>
              <a:gd name="T3" fmla="*/ 2147483647 h 10"/>
              <a:gd name="T4" fmla="*/ 0 w 37"/>
              <a:gd name="T5" fmla="*/ 2147483647 h 10"/>
              <a:gd name="T6" fmla="*/ 2147483647 w 37"/>
              <a:gd name="T7" fmla="*/ 2147483647 h 10"/>
              <a:gd name="T8" fmla="*/ 2147483647 w 37"/>
              <a:gd name="T9" fmla="*/ 2147483647 h 10"/>
              <a:gd name="T10" fmla="*/ 2147483647 w 37"/>
              <a:gd name="T11" fmla="*/ 2147483647 h 10"/>
              <a:gd name="T12" fmla="*/ 2147483647 w 37"/>
              <a:gd name="T13" fmla="*/ 2147483647 h 10"/>
              <a:gd name="T14" fmla="*/ 2147483647 w 37"/>
              <a:gd name="T15" fmla="*/ 2147483647 h 10"/>
              <a:gd name="T16" fmla="*/ 2147483647 w 37"/>
              <a:gd name="T17" fmla="*/ 2147483647 h 10"/>
              <a:gd name="T18" fmla="*/ 2147483647 w 37"/>
              <a:gd name="T19" fmla="*/ 2147483647 h 10"/>
              <a:gd name="T20" fmla="*/ 2147483647 w 37"/>
              <a:gd name="T21" fmla="*/ 0 h 10"/>
              <a:gd name="T22" fmla="*/ 2147483647 w 37"/>
              <a:gd name="T23" fmla="*/ 0 h 10"/>
              <a:gd name="T24" fmla="*/ 2147483647 w 37"/>
              <a:gd name="T25" fmla="*/ 0 h 10"/>
              <a:gd name="T26" fmla="*/ 2147483647 w 37"/>
              <a:gd name="T27" fmla="*/ 0 h 10"/>
              <a:gd name="T28" fmla="*/ 2147483647 w 37"/>
              <a:gd name="T29" fmla="*/ 2147483647 h 10"/>
              <a:gd name="T30" fmla="*/ 2147483647 w 37"/>
              <a:gd name="T31" fmla="*/ 2147483647 h 10"/>
              <a:gd name="T32" fmla="*/ 2147483647 w 37"/>
              <a:gd name="T33" fmla="*/ 2147483647 h 10"/>
              <a:gd name="T34" fmla="*/ 2147483647 w 37"/>
              <a:gd name="T35" fmla="*/ 2147483647 h 10"/>
              <a:gd name="T36" fmla="*/ 2147483647 w 37"/>
              <a:gd name="T37" fmla="*/ 2147483647 h 10"/>
              <a:gd name="T38" fmla="*/ 2147483647 w 37"/>
              <a:gd name="T39" fmla="*/ 2147483647 h 10"/>
              <a:gd name="T40" fmla="*/ 2147483647 w 37"/>
              <a:gd name="T41" fmla="*/ 2147483647 h 10"/>
              <a:gd name="T42" fmla="*/ 2147483647 w 37"/>
              <a:gd name="T43" fmla="*/ 2147483647 h 10"/>
              <a:gd name="T44" fmla="*/ 2147483647 w 37"/>
              <a:gd name="T45" fmla="*/ 2147483647 h 10"/>
              <a:gd name="T46" fmla="*/ 2147483647 w 37"/>
              <a:gd name="T47" fmla="*/ 2147483647 h 10"/>
              <a:gd name="T48" fmla="*/ 2147483647 w 37"/>
              <a:gd name="T49" fmla="*/ 2147483647 h 10"/>
              <a:gd name="T50" fmla="*/ 2147483647 w 37"/>
              <a:gd name="T51" fmla="*/ 2147483647 h 10"/>
              <a:gd name="T52" fmla="*/ 2147483647 w 37"/>
              <a:gd name="T53" fmla="*/ 2147483647 h 10"/>
              <a:gd name="T54" fmla="*/ 2147483647 w 37"/>
              <a:gd name="T55" fmla="*/ 2147483647 h 10"/>
              <a:gd name="T56" fmla="*/ 2147483647 w 37"/>
              <a:gd name="T57" fmla="*/ 2147483647 h 10"/>
              <a:gd name="T58" fmla="*/ 2147483647 w 37"/>
              <a:gd name="T59" fmla="*/ 2147483647 h 10"/>
              <a:gd name="T60" fmla="*/ 2147483647 w 37"/>
              <a:gd name="T61" fmla="*/ 2147483647 h 10"/>
              <a:gd name="T62" fmla="*/ 2147483647 w 37"/>
              <a:gd name="T63" fmla="*/ 2147483647 h 10"/>
              <a:gd name="T64" fmla="*/ 2147483647 w 37"/>
              <a:gd name="T65" fmla="*/ 2147483647 h 10"/>
              <a:gd name="T66" fmla="*/ 0 w 37"/>
              <a:gd name="T67" fmla="*/ 2147483647 h 10"/>
              <a:gd name="T68" fmla="*/ 0 w 37"/>
              <a:gd name="T69" fmla="*/ 2147483647 h 1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0"/>
              <a:gd name="T107" fmla="*/ 37 w 37"/>
              <a:gd name="T108" fmla="*/ 10 h 1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0">
                <a:moveTo>
                  <a:pt x="0" y="7"/>
                </a:moveTo>
                <a:lnTo>
                  <a:pt x="0" y="7"/>
                </a:lnTo>
                <a:lnTo>
                  <a:pt x="0" y="6"/>
                </a:lnTo>
                <a:lnTo>
                  <a:pt x="1" y="6"/>
                </a:lnTo>
                <a:lnTo>
                  <a:pt x="1" y="5"/>
                </a:lnTo>
                <a:lnTo>
                  <a:pt x="2" y="3"/>
                </a:lnTo>
                <a:lnTo>
                  <a:pt x="4" y="3"/>
                </a:lnTo>
                <a:lnTo>
                  <a:pt x="5" y="2"/>
                </a:lnTo>
                <a:lnTo>
                  <a:pt x="7" y="1"/>
                </a:lnTo>
                <a:lnTo>
                  <a:pt x="9" y="1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1"/>
                </a:lnTo>
                <a:lnTo>
                  <a:pt x="32" y="2"/>
                </a:lnTo>
                <a:lnTo>
                  <a:pt x="37" y="3"/>
                </a:lnTo>
                <a:lnTo>
                  <a:pt x="37" y="6"/>
                </a:lnTo>
                <a:lnTo>
                  <a:pt x="36" y="6"/>
                </a:lnTo>
                <a:lnTo>
                  <a:pt x="34" y="5"/>
                </a:lnTo>
                <a:lnTo>
                  <a:pt x="33" y="5"/>
                </a:lnTo>
                <a:lnTo>
                  <a:pt x="30" y="3"/>
                </a:lnTo>
                <a:lnTo>
                  <a:pt x="28" y="3"/>
                </a:lnTo>
                <a:lnTo>
                  <a:pt x="25" y="3"/>
                </a:lnTo>
                <a:lnTo>
                  <a:pt x="22" y="2"/>
                </a:lnTo>
                <a:lnTo>
                  <a:pt x="19" y="2"/>
                </a:lnTo>
                <a:lnTo>
                  <a:pt x="15" y="2"/>
                </a:lnTo>
                <a:lnTo>
                  <a:pt x="13" y="3"/>
                </a:lnTo>
                <a:lnTo>
                  <a:pt x="9" y="3"/>
                </a:lnTo>
                <a:lnTo>
                  <a:pt x="7" y="5"/>
                </a:lnTo>
                <a:lnTo>
                  <a:pt x="5" y="6"/>
                </a:lnTo>
                <a:lnTo>
                  <a:pt x="2" y="8"/>
                </a:lnTo>
                <a:lnTo>
                  <a:pt x="0" y="10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152"/>
          <p:cNvSpPr>
            <a:spLocks/>
          </p:cNvSpPr>
          <p:nvPr/>
        </p:nvSpPr>
        <p:spPr bwMode="auto">
          <a:xfrm>
            <a:off x="1363663" y="2778125"/>
            <a:ext cx="58737" cy="17463"/>
          </a:xfrm>
          <a:custGeom>
            <a:avLst/>
            <a:gdLst>
              <a:gd name="T0" fmla="*/ 0 w 37"/>
              <a:gd name="T1" fmla="*/ 2147483647 h 11"/>
              <a:gd name="T2" fmla="*/ 0 w 37"/>
              <a:gd name="T3" fmla="*/ 2147483647 h 11"/>
              <a:gd name="T4" fmla="*/ 0 w 37"/>
              <a:gd name="T5" fmla="*/ 2147483647 h 11"/>
              <a:gd name="T6" fmla="*/ 2147483647 w 37"/>
              <a:gd name="T7" fmla="*/ 2147483647 h 11"/>
              <a:gd name="T8" fmla="*/ 2147483647 w 37"/>
              <a:gd name="T9" fmla="*/ 2147483647 h 11"/>
              <a:gd name="T10" fmla="*/ 2147483647 w 37"/>
              <a:gd name="T11" fmla="*/ 2147483647 h 11"/>
              <a:gd name="T12" fmla="*/ 2147483647 w 37"/>
              <a:gd name="T13" fmla="*/ 2147483647 h 11"/>
              <a:gd name="T14" fmla="*/ 2147483647 w 37"/>
              <a:gd name="T15" fmla="*/ 2147483647 h 11"/>
              <a:gd name="T16" fmla="*/ 2147483647 w 37"/>
              <a:gd name="T17" fmla="*/ 2147483647 h 11"/>
              <a:gd name="T18" fmla="*/ 2147483647 w 37"/>
              <a:gd name="T19" fmla="*/ 2147483647 h 11"/>
              <a:gd name="T20" fmla="*/ 2147483647 w 37"/>
              <a:gd name="T21" fmla="*/ 0 h 11"/>
              <a:gd name="T22" fmla="*/ 2147483647 w 37"/>
              <a:gd name="T23" fmla="*/ 0 h 11"/>
              <a:gd name="T24" fmla="*/ 2147483647 w 37"/>
              <a:gd name="T25" fmla="*/ 0 h 11"/>
              <a:gd name="T26" fmla="*/ 2147483647 w 37"/>
              <a:gd name="T27" fmla="*/ 0 h 11"/>
              <a:gd name="T28" fmla="*/ 2147483647 w 37"/>
              <a:gd name="T29" fmla="*/ 2147483647 h 11"/>
              <a:gd name="T30" fmla="*/ 2147483647 w 37"/>
              <a:gd name="T31" fmla="*/ 2147483647 h 11"/>
              <a:gd name="T32" fmla="*/ 2147483647 w 37"/>
              <a:gd name="T33" fmla="*/ 2147483647 h 11"/>
              <a:gd name="T34" fmla="*/ 2147483647 w 37"/>
              <a:gd name="T35" fmla="*/ 2147483647 h 11"/>
              <a:gd name="T36" fmla="*/ 2147483647 w 37"/>
              <a:gd name="T37" fmla="*/ 2147483647 h 11"/>
              <a:gd name="T38" fmla="*/ 2147483647 w 37"/>
              <a:gd name="T39" fmla="*/ 2147483647 h 11"/>
              <a:gd name="T40" fmla="*/ 2147483647 w 37"/>
              <a:gd name="T41" fmla="*/ 2147483647 h 11"/>
              <a:gd name="T42" fmla="*/ 2147483647 w 37"/>
              <a:gd name="T43" fmla="*/ 2147483647 h 11"/>
              <a:gd name="T44" fmla="*/ 2147483647 w 37"/>
              <a:gd name="T45" fmla="*/ 2147483647 h 11"/>
              <a:gd name="T46" fmla="*/ 2147483647 w 37"/>
              <a:gd name="T47" fmla="*/ 2147483647 h 11"/>
              <a:gd name="T48" fmla="*/ 2147483647 w 37"/>
              <a:gd name="T49" fmla="*/ 2147483647 h 11"/>
              <a:gd name="T50" fmla="*/ 2147483647 w 37"/>
              <a:gd name="T51" fmla="*/ 2147483647 h 11"/>
              <a:gd name="T52" fmla="*/ 2147483647 w 37"/>
              <a:gd name="T53" fmla="*/ 2147483647 h 11"/>
              <a:gd name="T54" fmla="*/ 2147483647 w 37"/>
              <a:gd name="T55" fmla="*/ 2147483647 h 11"/>
              <a:gd name="T56" fmla="*/ 2147483647 w 37"/>
              <a:gd name="T57" fmla="*/ 2147483647 h 11"/>
              <a:gd name="T58" fmla="*/ 2147483647 w 37"/>
              <a:gd name="T59" fmla="*/ 2147483647 h 11"/>
              <a:gd name="T60" fmla="*/ 2147483647 w 37"/>
              <a:gd name="T61" fmla="*/ 2147483647 h 11"/>
              <a:gd name="T62" fmla="*/ 2147483647 w 37"/>
              <a:gd name="T63" fmla="*/ 2147483647 h 11"/>
              <a:gd name="T64" fmla="*/ 2147483647 w 37"/>
              <a:gd name="T65" fmla="*/ 2147483647 h 11"/>
              <a:gd name="T66" fmla="*/ 0 w 37"/>
              <a:gd name="T67" fmla="*/ 2147483647 h 11"/>
              <a:gd name="T68" fmla="*/ 0 w 37"/>
              <a:gd name="T69" fmla="*/ 2147483647 h 1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1"/>
              <a:gd name="T107" fmla="*/ 37 w 37"/>
              <a:gd name="T108" fmla="*/ 11 h 1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1">
                <a:moveTo>
                  <a:pt x="0" y="7"/>
                </a:moveTo>
                <a:lnTo>
                  <a:pt x="0" y="7"/>
                </a:lnTo>
                <a:lnTo>
                  <a:pt x="0" y="6"/>
                </a:lnTo>
                <a:lnTo>
                  <a:pt x="1" y="6"/>
                </a:lnTo>
                <a:lnTo>
                  <a:pt x="1" y="5"/>
                </a:lnTo>
                <a:lnTo>
                  <a:pt x="2" y="4"/>
                </a:lnTo>
                <a:lnTo>
                  <a:pt x="4" y="4"/>
                </a:lnTo>
                <a:lnTo>
                  <a:pt x="5" y="3"/>
                </a:lnTo>
                <a:lnTo>
                  <a:pt x="7" y="2"/>
                </a:lnTo>
                <a:lnTo>
                  <a:pt x="9" y="2"/>
                </a:lnTo>
                <a:lnTo>
                  <a:pt x="12" y="0"/>
                </a:lnTo>
                <a:lnTo>
                  <a:pt x="15" y="0"/>
                </a:lnTo>
                <a:lnTo>
                  <a:pt x="19" y="0"/>
                </a:lnTo>
                <a:lnTo>
                  <a:pt x="22" y="0"/>
                </a:lnTo>
                <a:lnTo>
                  <a:pt x="27" y="2"/>
                </a:lnTo>
                <a:lnTo>
                  <a:pt x="32" y="3"/>
                </a:lnTo>
                <a:lnTo>
                  <a:pt x="37" y="4"/>
                </a:lnTo>
                <a:lnTo>
                  <a:pt x="37" y="6"/>
                </a:lnTo>
                <a:lnTo>
                  <a:pt x="36" y="6"/>
                </a:lnTo>
                <a:lnTo>
                  <a:pt x="34" y="5"/>
                </a:lnTo>
                <a:lnTo>
                  <a:pt x="33" y="5"/>
                </a:lnTo>
                <a:lnTo>
                  <a:pt x="30" y="5"/>
                </a:lnTo>
                <a:lnTo>
                  <a:pt x="28" y="4"/>
                </a:lnTo>
                <a:lnTo>
                  <a:pt x="25" y="4"/>
                </a:lnTo>
                <a:lnTo>
                  <a:pt x="22" y="3"/>
                </a:lnTo>
                <a:lnTo>
                  <a:pt x="19" y="3"/>
                </a:lnTo>
                <a:lnTo>
                  <a:pt x="15" y="3"/>
                </a:lnTo>
                <a:lnTo>
                  <a:pt x="13" y="4"/>
                </a:lnTo>
                <a:lnTo>
                  <a:pt x="9" y="4"/>
                </a:lnTo>
                <a:lnTo>
                  <a:pt x="7" y="5"/>
                </a:lnTo>
                <a:lnTo>
                  <a:pt x="5" y="6"/>
                </a:lnTo>
                <a:lnTo>
                  <a:pt x="2" y="9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153"/>
          <p:cNvSpPr>
            <a:spLocks/>
          </p:cNvSpPr>
          <p:nvPr/>
        </p:nvSpPr>
        <p:spPr bwMode="auto">
          <a:xfrm>
            <a:off x="1419225" y="2760663"/>
            <a:ext cx="96838" cy="179387"/>
          </a:xfrm>
          <a:custGeom>
            <a:avLst/>
            <a:gdLst>
              <a:gd name="T0" fmla="*/ 0 w 61"/>
              <a:gd name="T1" fmla="*/ 0 h 113"/>
              <a:gd name="T2" fmla="*/ 0 w 61"/>
              <a:gd name="T3" fmla="*/ 2147483647 h 113"/>
              <a:gd name="T4" fmla="*/ 2147483647 w 61"/>
              <a:gd name="T5" fmla="*/ 2147483647 h 113"/>
              <a:gd name="T6" fmla="*/ 2147483647 w 61"/>
              <a:gd name="T7" fmla="*/ 2147483647 h 113"/>
              <a:gd name="T8" fmla="*/ 2147483647 w 61"/>
              <a:gd name="T9" fmla="*/ 2147483647 h 113"/>
              <a:gd name="T10" fmla="*/ 2147483647 w 61"/>
              <a:gd name="T11" fmla="*/ 2147483647 h 113"/>
              <a:gd name="T12" fmla="*/ 2147483647 w 61"/>
              <a:gd name="T13" fmla="*/ 2147483647 h 113"/>
              <a:gd name="T14" fmla="*/ 2147483647 w 61"/>
              <a:gd name="T15" fmla="*/ 2147483647 h 113"/>
              <a:gd name="T16" fmla="*/ 2147483647 w 61"/>
              <a:gd name="T17" fmla="*/ 2147483647 h 113"/>
              <a:gd name="T18" fmla="*/ 2147483647 w 61"/>
              <a:gd name="T19" fmla="*/ 2147483647 h 113"/>
              <a:gd name="T20" fmla="*/ 2147483647 w 61"/>
              <a:gd name="T21" fmla="*/ 2147483647 h 113"/>
              <a:gd name="T22" fmla="*/ 2147483647 w 61"/>
              <a:gd name="T23" fmla="*/ 2147483647 h 113"/>
              <a:gd name="T24" fmla="*/ 2147483647 w 61"/>
              <a:gd name="T25" fmla="*/ 2147483647 h 113"/>
              <a:gd name="T26" fmla="*/ 2147483647 w 61"/>
              <a:gd name="T27" fmla="*/ 2147483647 h 113"/>
              <a:gd name="T28" fmla="*/ 2147483647 w 61"/>
              <a:gd name="T29" fmla="*/ 2147483647 h 113"/>
              <a:gd name="T30" fmla="*/ 2147483647 w 61"/>
              <a:gd name="T31" fmla="*/ 2147483647 h 113"/>
              <a:gd name="T32" fmla="*/ 2147483647 w 61"/>
              <a:gd name="T33" fmla="*/ 2147483647 h 113"/>
              <a:gd name="T34" fmla="*/ 0 w 61"/>
              <a:gd name="T35" fmla="*/ 0 h 1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1"/>
              <a:gd name="T55" fmla="*/ 0 h 113"/>
              <a:gd name="T56" fmla="*/ 61 w 61"/>
              <a:gd name="T57" fmla="*/ 113 h 1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1" h="113">
                <a:moveTo>
                  <a:pt x="0" y="0"/>
                </a:moveTo>
                <a:lnTo>
                  <a:pt x="0" y="110"/>
                </a:lnTo>
                <a:lnTo>
                  <a:pt x="19" y="113"/>
                </a:lnTo>
                <a:lnTo>
                  <a:pt x="18" y="98"/>
                </a:lnTo>
                <a:lnTo>
                  <a:pt x="61" y="105"/>
                </a:lnTo>
                <a:lnTo>
                  <a:pt x="61" y="99"/>
                </a:lnTo>
                <a:lnTo>
                  <a:pt x="30" y="96"/>
                </a:lnTo>
                <a:lnTo>
                  <a:pt x="29" y="83"/>
                </a:lnTo>
                <a:lnTo>
                  <a:pt x="9" y="83"/>
                </a:lnTo>
                <a:lnTo>
                  <a:pt x="8" y="80"/>
                </a:lnTo>
                <a:lnTo>
                  <a:pt x="7" y="76"/>
                </a:lnTo>
                <a:lnTo>
                  <a:pt x="6" y="69"/>
                </a:lnTo>
                <a:lnTo>
                  <a:pt x="4" y="59"/>
                </a:lnTo>
                <a:lnTo>
                  <a:pt x="2" y="48"/>
                </a:lnTo>
                <a:lnTo>
                  <a:pt x="1" y="34"/>
                </a:lnTo>
                <a:lnTo>
                  <a:pt x="2" y="20"/>
                </a:lnTo>
                <a:lnTo>
                  <a:pt x="6" y="3"/>
                </a:lnTo>
                <a:lnTo>
                  <a:pt x="0" y="0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154"/>
          <p:cNvSpPr>
            <a:spLocks/>
          </p:cNvSpPr>
          <p:nvPr/>
        </p:nvSpPr>
        <p:spPr bwMode="auto">
          <a:xfrm>
            <a:off x="1466850" y="2719388"/>
            <a:ext cx="125413" cy="23812"/>
          </a:xfrm>
          <a:custGeom>
            <a:avLst/>
            <a:gdLst>
              <a:gd name="T0" fmla="*/ 0 w 79"/>
              <a:gd name="T1" fmla="*/ 2147483647 h 15"/>
              <a:gd name="T2" fmla="*/ 0 w 79"/>
              <a:gd name="T3" fmla="*/ 2147483647 h 15"/>
              <a:gd name="T4" fmla="*/ 2147483647 w 79"/>
              <a:gd name="T5" fmla="*/ 2147483647 h 15"/>
              <a:gd name="T6" fmla="*/ 2147483647 w 79"/>
              <a:gd name="T7" fmla="*/ 2147483647 h 15"/>
              <a:gd name="T8" fmla="*/ 2147483647 w 79"/>
              <a:gd name="T9" fmla="*/ 2147483647 h 15"/>
              <a:gd name="T10" fmla="*/ 2147483647 w 79"/>
              <a:gd name="T11" fmla="*/ 2147483647 h 15"/>
              <a:gd name="T12" fmla="*/ 2147483647 w 79"/>
              <a:gd name="T13" fmla="*/ 2147483647 h 15"/>
              <a:gd name="T14" fmla="*/ 2147483647 w 79"/>
              <a:gd name="T15" fmla="*/ 2147483647 h 15"/>
              <a:gd name="T16" fmla="*/ 2147483647 w 79"/>
              <a:gd name="T17" fmla="*/ 2147483647 h 15"/>
              <a:gd name="T18" fmla="*/ 2147483647 w 79"/>
              <a:gd name="T19" fmla="*/ 2147483647 h 15"/>
              <a:gd name="T20" fmla="*/ 2147483647 w 79"/>
              <a:gd name="T21" fmla="*/ 2147483647 h 15"/>
              <a:gd name="T22" fmla="*/ 2147483647 w 79"/>
              <a:gd name="T23" fmla="*/ 2147483647 h 15"/>
              <a:gd name="T24" fmla="*/ 2147483647 w 79"/>
              <a:gd name="T25" fmla="*/ 2147483647 h 15"/>
              <a:gd name="T26" fmla="*/ 2147483647 w 79"/>
              <a:gd name="T27" fmla="*/ 2147483647 h 15"/>
              <a:gd name="T28" fmla="*/ 2147483647 w 79"/>
              <a:gd name="T29" fmla="*/ 2147483647 h 15"/>
              <a:gd name="T30" fmla="*/ 2147483647 w 79"/>
              <a:gd name="T31" fmla="*/ 2147483647 h 15"/>
              <a:gd name="T32" fmla="*/ 2147483647 w 79"/>
              <a:gd name="T33" fmla="*/ 2147483647 h 15"/>
              <a:gd name="T34" fmla="*/ 2147483647 w 79"/>
              <a:gd name="T35" fmla="*/ 0 h 15"/>
              <a:gd name="T36" fmla="*/ 2147483647 w 79"/>
              <a:gd name="T37" fmla="*/ 0 h 15"/>
              <a:gd name="T38" fmla="*/ 2147483647 w 79"/>
              <a:gd name="T39" fmla="*/ 0 h 15"/>
              <a:gd name="T40" fmla="*/ 2147483647 w 79"/>
              <a:gd name="T41" fmla="*/ 0 h 15"/>
              <a:gd name="T42" fmla="*/ 2147483647 w 79"/>
              <a:gd name="T43" fmla="*/ 0 h 15"/>
              <a:gd name="T44" fmla="*/ 2147483647 w 79"/>
              <a:gd name="T45" fmla="*/ 0 h 15"/>
              <a:gd name="T46" fmla="*/ 2147483647 w 79"/>
              <a:gd name="T47" fmla="*/ 0 h 15"/>
              <a:gd name="T48" fmla="*/ 2147483647 w 79"/>
              <a:gd name="T49" fmla="*/ 0 h 15"/>
              <a:gd name="T50" fmla="*/ 2147483647 w 79"/>
              <a:gd name="T51" fmla="*/ 2147483647 h 15"/>
              <a:gd name="T52" fmla="*/ 2147483647 w 79"/>
              <a:gd name="T53" fmla="*/ 2147483647 h 15"/>
              <a:gd name="T54" fmla="*/ 2147483647 w 79"/>
              <a:gd name="T55" fmla="*/ 2147483647 h 15"/>
              <a:gd name="T56" fmla="*/ 2147483647 w 79"/>
              <a:gd name="T57" fmla="*/ 2147483647 h 15"/>
              <a:gd name="T58" fmla="*/ 2147483647 w 79"/>
              <a:gd name="T59" fmla="*/ 2147483647 h 15"/>
              <a:gd name="T60" fmla="*/ 2147483647 w 79"/>
              <a:gd name="T61" fmla="*/ 2147483647 h 15"/>
              <a:gd name="T62" fmla="*/ 2147483647 w 79"/>
              <a:gd name="T63" fmla="*/ 2147483647 h 15"/>
              <a:gd name="T64" fmla="*/ 2147483647 w 79"/>
              <a:gd name="T65" fmla="*/ 2147483647 h 15"/>
              <a:gd name="T66" fmla="*/ 0 w 79"/>
              <a:gd name="T67" fmla="*/ 2147483647 h 15"/>
              <a:gd name="T68" fmla="*/ 0 w 79"/>
              <a:gd name="T69" fmla="*/ 2147483647 h 1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9"/>
              <a:gd name="T106" fmla="*/ 0 h 15"/>
              <a:gd name="T107" fmla="*/ 79 w 79"/>
              <a:gd name="T108" fmla="*/ 15 h 1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9" h="15">
                <a:moveTo>
                  <a:pt x="0" y="15"/>
                </a:moveTo>
                <a:lnTo>
                  <a:pt x="0" y="15"/>
                </a:lnTo>
                <a:lnTo>
                  <a:pt x="3" y="14"/>
                </a:lnTo>
                <a:lnTo>
                  <a:pt x="4" y="14"/>
                </a:lnTo>
                <a:lnTo>
                  <a:pt x="7" y="13"/>
                </a:lnTo>
                <a:lnTo>
                  <a:pt x="11" y="12"/>
                </a:lnTo>
                <a:lnTo>
                  <a:pt x="14" y="11"/>
                </a:lnTo>
                <a:lnTo>
                  <a:pt x="19" y="9"/>
                </a:lnTo>
                <a:lnTo>
                  <a:pt x="24" y="8"/>
                </a:lnTo>
                <a:lnTo>
                  <a:pt x="30" y="8"/>
                </a:lnTo>
                <a:lnTo>
                  <a:pt x="35" y="7"/>
                </a:lnTo>
                <a:lnTo>
                  <a:pt x="42" y="7"/>
                </a:lnTo>
                <a:lnTo>
                  <a:pt x="48" y="6"/>
                </a:lnTo>
                <a:lnTo>
                  <a:pt x="55" y="7"/>
                </a:lnTo>
                <a:lnTo>
                  <a:pt x="62" y="7"/>
                </a:lnTo>
                <a:lnTo>
                  <a:pt x="69" y="8"/>
                </a:lnTo>
                <a:lnTo>
                  <a:pt x="76" y="9"/>
                </a:lnTo>
                <a:lnTo>
                  <a:pt x="79" y="0"/>
                </a:lnTo>
                <a:lnTo>
                  <a:pt x="76" y="0"/>
                </a:lnTo>
                <a:lnTo>
                  <a:pt x="74" y="0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6" y="0"/>
                </a:lnTo>
                <a:lnTo>
                  <a:pt x="51" y="1"/>
                </a:lnTo>
                <a:lnTo>
                  <a:pt x="44" y="1"/>
                </a:lnTo>
                <a:lnTo>
                  <a:pt x="38" y="1"/>
                </a:lnTo>
                <a:lnTo>
                  <a:pt x="31" y="2"/>
                </a:lnTo>
                <a:lnTo>
                  <a:pt x="25" y="4"/>
                </a:lnTo>
                <a:lnTo>
                  <a:pt x="18" y="5"/>
                </a:lnTo>
                <a:lnTo>
                  <a:pt x="12" y="6"/>
                </a:lnTo>
                <a:lnTo>
                  <a:pt x="6" y="7"/>
                </a:lnTo>
                <a:lnTo>
                  <a:pt x="0" y="8"/>
                </a:lnTo>
                <a:lnTo>
                  <a:pt x="0" y="1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155"/>
          <p:cNvSpPr>
            <a:spLocks/>
          </p:cNvSpPr>
          <p:nvPr/>
        </p:nvSpPr>
        <p:spPr bwMode="auto">
          <a:xfrm>
            <a:off x="1395413" y="2943225"/>
            <a:ext cx="209550" cy="71438"/>
          </a:xfrm>
          <a:custGeom>
            <a:avLst/>
            <a:gdLst>
              <a:gd name="T0" fmla="*/ 2147483647 w 132"/>
              <a:gd name="T1" fmla="*/ 2147483647 h 45"/>
              <a:gd name="T2" fmla="*/ 2147483647 w 132"/>
              <a:gd name="T3" fmla="*/ 2147483647 h 45"/>
              <a:gd name="T4" fmla="*/ 2147483647 w 132"/>
              <a:gd name="T5" fmla="*/ 2147483647 h 45"/>
              <a:gd name="T6" fmla="*/ 2147483647 w 132"/>
              <a:gd name="T7" fmla="*/ 2147483647 h 45"/>
              <a:gd name="T8" fmla="*/ 2147483647 w 132"/>
              <a:gd name="T9" fmla="*/ 2147483647 h 45"/>
              <a:gd name="T10" fmla="*/ 2147483647 w 132"/>
              <a:gd name="T11" fmla="*/ 2147483647 h 45"/>
              <a:gd name="T12" fmla="*/ 2147483647 w 132"/>
              <a:gd name="T13" fmla="*/ 2147483647 h 45"/>
              <a:gd name="T14" fmla="*/ 2147483647 w 132"/>
              <a:gd name="T15" fmla="*/ 2147483647 h 45"/>
              <a:gd name="T16" fmla="*/ 2147483647 w 132"/>
              <a:gd name="T17" fmla="*/ 2147483647 h 45"/>
              <a:gd name="T18" fmla="*/ 2147483647 w 132"/>
              <a:gd name="T19" fmla="*/ 2147483647 h 45"/>
              <a:gd name="T20" fmla="*/ 2147483647 w 132"/>
              <a:gd name="T21" fmla="*/ 2147483647 h 45"/>
              <a:gd name="T22" fmla="*/ 2147483647 w 132"/>
              <a:gd name="T23" fmla="*/ 2147483647 h 45"/>
              <a:gd name="T24" fmla="*/ 2147483647 w 132"/>
              <a:gd name="T25" fmla="*/ 2147483647 h 45"/>
              <a:gd name="T26" fmla="*/ 2147483647 w 132"/>
              <a:gd name="T27" fmla="*/ 2147483647 h 45"/>
              <a:gd name="T28" fmla="*/ 2147483647 w 132"/>
              <a:gd name="T29" fmla="*/ 2147483647 h 45"/>
              <a:gd name="T30" fmla="*/ 2147483647 w 132"/>
              <a:gd name="T31" fmla="*/ 2147483647 h 45"/>
              <a:gd name="T32" fmla="*/ 2147483647 w 132"/>
              <a:gd name="T33" fmla="*/ 2147483647 h 45"/>
              <a:gd name="T34" fmla="*/ 0 w 132"/>
              <a:gd name="T35" fmla="*/ 2147483647 h 45"/>
              <a:gd name="T36" fmla="*/ 2147483647 w 132"/>
              <a:gd name="T37" fmla="*/ 0 h 45"/>
              <a:gd name="T38" fmla="*/ 2147483647 w 132"/>
              <a:gd name="T39" fmla="*/ 2147483647 h 45"/>
              <a:gd name="T40" fmla="*/ 2147483647 w 132"/>
              <a:gd name="T41" fmla="*/ 2147483647 h 45"/>
              <a:gd name="T42" fmla="*/ 2147483647 w 132"/>
              <a:gd name="T43" fmla="*/ 2147483647 h 45"/>
              <a:gd name="T44" fmla="*/ 2147483647 w 132"/>
              <a:gd name="T45" fmla="*/ 2147483647 h 45"/>
              <a:gd name="T46" fmla="*/ 2147483647 w 132"/>
              <a:gd name="T47" fmla="*/ 2147483647 h 45"/>
              <a:gd name="T48" fmla="*/ 2147483647 w 132"/>
              <a:gd name="T49" fmla="*/ 2147483647 h 45"/>
              <a:gd name="T50" fmla="*/ 2147483647 w 132"/>
              <a:gd name="T51" fmla="*/ 2147483647 h 45"/>
              <a:gd name="T52" fmla="*/ 2147483647 w 132"/>
              <a:gd name="T53" fmla="*/ 2147483647 h 45"/>
              <a:gd name="T54" fmla="*/ 2147483647 w 132"/>
              <a:gd name="T55" fmla="*/ 2147483647 h 45"/>
              <a:gd name="T56" fmla="*/ 2147483647 w 132"/>
              <a:gd name="T57" fmla="*/ 2147483647 h 45"/>
              <a:gd name="T58" fmla="*/ 2147483647 w 132"/>
              <a:gd name="T59" fmla="*/ 2147483647 h 45"/>
              <a:gd name="T60" fmla="*/ 2147483647 w 132"/>
              <a:gd name="T61" fmla="*/ 2147483647 h 45"/>
              <a:gd name="T62" fmla="*/ 2147483647 w 132"/>
              <a:gd name="T63" fmla="*/ 2147483647 h 45"/>
              <a:gd name="T64" fmla="*/ 2147483647 w 132"/>
              <a:gd name="T65" fmla="*/ 2147483647 h 45"/>
              <a:gd name="T66" fmla="*/ 2147483647 w 132"/>
              <a:gd name="T67" fmla="*/ 2147483647 h 45"/>
              <a:gd name="T68" fmla="*/ 2147483647 w 132"/>
              <a:gd name="T69" fmla="*/ 2147483647 h 45"/>
              <a:gd name="T70" fmla="*/ 2147483647 w 132"/>
              <a:gd name="T71" fmla="*/ 2147483647 h 45"/>
              <a:gd name="T72" fmla="*/ 2147483647 w 132"/>
              <a:gd name="T73" fmla="*/ 2147483647 h 45"/>
              <a:gd name="T74" fmla="*/ 2147483647 w 132"/>
              <a:gd name="T75" fmla="*/ 2147483647 h 45"/>
              <a:gd name="T76" fmla="*/ 2147483647 w 132"/>
              <a:gd name="T77" fmla="*/ 2147483647 h 4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32"/>
              <a:gd name="T118" fmla="*/ 0 h 45"/>
              <a:gd name="T119" fmla="*/ 132 w 132"/>
              <a:gd name="T120" fmla="*/ 45 h 4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32" h="45">
                <a:moveTo>
                  <a:pt x="55" y="44"/>
                </a:moveTo>
                <a:lnTo>
                  <a:pt x="56" y="42"/>
                </a:lnTo>
                <a:lnTo>
                  <a:pt x="57" y="42"/>
                </a:lnTo>
                <a:lnTo>
                  <a:pt x="59" y="41"/>
                </a:lnTo>
                <a:lnTo>
                  <a:pt x="61" y="41"/>
                </a:lnTo>
                <a:lnTo>
                  <a:pt x="63" y="40"/>
                </a:lnTo>
                <a:lnTo>
                  <a:pt x="65" y="39"/>
                </a:lnTo>
                <a:lnTo>
                  <a:pt x="68" y="38"/>
                </a:lnTo>
                <a:lnTo>
                  <a:pt x="71" y="37"/>
                </a:lnTo>
                <a:lnTo>
                  <a:pt x="73" y="34"/>
                </a:lnTo>
                <a:lnTo>
                  <a:pt x="76" y="33"/>
                </a:lnTo>
                <a:lnTo>
                  <a:pt x="78" y="31"/>
                </a:lnTo>
                <a:lnTo>
                  <a:pt x="80" y="30"/>
                </a:lnTo>
                <a:lnTo>
                  <a:pt x="82" y="27"/>
                </a:lnTo>
                <a:lnTo>
                  <a:pt x="84" y="26"/>
                </a:lnTo>
                <a:lnTo>
                  <a:pt x="85" y="24"/>
                </a:lnTo>
                <a:lnTo>
                  <a:pt x="0" y="3"/>
                </a:lnTo>
                <a:lnTo>
                  <a:pt x="6" y="0"/>
                </a:lnTo>
                <a:lnTo>
                  <a:pt x="132" y="32"/>
                </a:lnTo>
                <a:lnTo>
                  <a:pt x="126" y="34"/>
                </a:lnTo>
                <a:lnTo>
                  <a:pt x="90" y="25"/>
                </a:lnTo>
                <a:lnTo>
                  <a:pt x="90" y="26"/>
                </a:lnTo>
                <a:lnTo>
                  <a:pt x="89" y="26"/>
                </a:lnTo>
                <a:lnTo>
                  <a:pt x="89" y="27"/>
                </a:lnTo>
                <a:lnTo>
                  <a:pt x="87" y="28"/>
                </a:lnTo>
                <a:lnTo>
                  <a:pt x="86" y="30"/>
                </a:lnTo>
                <a:lnTo>
                  <a:pt x="85" y="31"/>
                </a:lnTo>
                <a:lnTo>
                  <a:pt x="83" y="32"/>
                </a:lnTo>
                <a:lnTo>
                  <a:pt x="80" y="33"/>
                </a:lnTo>
                <a:lnTo>
                  <a:pt x="78" y="34"/>
                </a:lnTo>
                <a:lnTo>
                  <a:pt x="76" y="37"/>
                </a:lnTo>
                <a:lnTo>
                  <a:pt x="72" y="38"/>
                </a:lnTo>
                <a:lnTo>
                  <a:pt x="70" y="40"/>
                </a:lnTo>
                <a:lnTo>
                  <a:pt x="65" y="41"/>
                </a:lnTo>
                <a:lnTo>
                  <a:pt x="62" y="42"/>
                </a:lnTo>
                <a:lnTo>
                  <a:pt x="57" y="45"/>
                </a:lnTo>
                <a:lnTo>
                  <a:pt x="55" y="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156"/>
          <p:cNvSpPr>
            <a:spLocks/>
          </p:cNvSpPr>
          <p:nvPr/>
        </p:nvSpPr>
        <p:spPr bwMode="auto">
          <a:xfrm>
            <a:off x="1350963" y="2962275"/>
            <a:ext cx="214312" cy="63500"/>
          </a:xfrm>
          <a:custGeom>
            <a:avLst/>
            <a:gdLst>
              <a:gd name="T0" fmla="*/ 0 w 135"/>
              <a:gd name="T1" fmla="*/ 0 h 40"/>
              <a:gd name="T2" fmla="*/ 2147483647 w 135"/>
              <a:gd name="T3" fmla="*/ 2147483647 h 40"/>
              <a:gd name="T4" fmla="*/ 2147483647 w 135"/>
              <a:gd name="T5" fmla="*/ 2147483647 h 40"/>
              <a:gd name="T6" fmla="*/ 2147483647 w 135"/>
              <a:gd name="T7" fmla="*/ 0 h 40"/>
              <a:gd name="T8" fmla="*/ 0 w 135"/>
              <a:gd name="T9" fmla="*/ 0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"/>
              <a:gd name="T16" fmla="*/ 0 h 40"/>
              <a:gd name="T17" fmla="*/ 135 w 135"/>
              <a:gd name="T18" fmla="*/ 40 h 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" h="40">
                <a:moveTo>
                  <a:pt x="0" y="0"/>
                </a:moveTo>
                <a:lnTo>
                  <a:pt x="132" y="40"/>
                </a:lnTo>
                <a:lnTo>
                  <a:pt x="135" y="40"/>
                </a:lnTo>
                <a:lnTo>
                  <a:pt x="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157"/>
          <p:cNvSpPr>
            <a:spLocks/>
          </p:cNvSpPr>
          <p:nvPr/>
        </p:nvSpPr>
        <p:spPr bwMode="auto">
          <a:xfrm>
            <a:off x="1387475" y="2952750"/>
            <a:ext cx="209550" cy="57150"/>
          </a:xfrm>
          <a:custGeom>
            <a:avLst/>
            <a:gdLst>
              <a:gd name="T0" fmla="*/ 0 w 132"/>
              <a:gd name="T1" fmla="*/ 0 h 36"/>
              <a:gd name="T2" fmla="*/ 2147483647 w 132"/>
              <a:gd name="T3" fmla="*/ 2147483647 h 36"/>
              <a:gd name="T4" fmla="*/ 2147483647 w 132"/>
              <a:gd name="T5" fmla="*/ 2147483647 h 36"/>
              <a:gd name="T6" fmla="*/ 2147483647 w 132"/>
              <a:gd name="T7" fmla="*/ 0 h 36"/>
              <a:gd name="T8" fmla="*/ 0 w 13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36"/>
              <a:gd name="T17" fmla="*/ 132 w 132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36">
                <a:moveTo>
                  <a:pt x="0" y="0"/>
                </a:moveTo>
                <a:lnTo>
                  <a:pt x="130" y="36"/>
                </a:lnTo>
                <a:lnTo>
                  <a:pt x="132" y="35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158"/>
          <p:cNvSpPr>
            <a:spLocks/>
          </p:cNvSpPr>
          <p:nvPr/>
        </p:nvSpPr>
        <p:spPr bwMode="auto">
          <a:xfrm>
            <a:off x="1371600" y="2957513"/>
            <a:ext cx="211138" cy="60325"/>
          </a:xfrm>
          <a:custGeom>
            <a:avLst/>
            <a:gdLst>
              <a:gd name="T0" fmla="*/ 0 w 133"/>
              <a:gd name="T1" fmla="*/ 0 h 38"/>
              <a:gd name="T2" fmla="*/ 2147483647 w 133"/>
              <a:gd name="T3" fmla="*/ 2147483647 h 38"/>
              <a:gd name="T4" fmla="*/ 2147483647 w 133"/>
              <a:gd name="T5" fmla="*/ 2147483647 h 38"/>
              <a:gd name="T6" fmla="*/ 2147483647 w 133"/>
              <a:gd name="T7" fmla="*/ 0 h 38"/>
              <a:gd name="T8" fmla="*/ 0 w 133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3"/>
              <a:gd name="T16" fmla="*/ 0 h 38"/>
              <a:gd name="T17" fmla="*/ 133 w 133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3" h="38">
                <a:moveTo>
                  <a:pt x="0" y="0"/>
                </a:moveTo>
                <a:lnTo>
                  <a:pt x="130" y="38"/>
                </a:lnTo>
                <a:lnTo>
                  <a:pt x="133" y="38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159"/>
          <p:cNvSpPr>
            <a:spLocks/>
          </p:cNvSpPr>
          <p:nvPr/>
        </p:nvSpPr>
        <p:spPr bwMode="auto">
          <a:xfrm>
            <a:off x="2262188" y="2820988"/>
            <a:ext cx="395287" cy="331787"/>
          </a:xfrm>
          <a:custGeom>
            <a:avLst/>
            <a:gdLst>
              <a:gd name="T0" fmla="*/ 2147483647 w 249"/>
              <a:gd name="T1" fmla="*/ 2147483647 h 209"/>
              <a:gd name="T2" fmla="*/ 2147483647 w 249"/>
              <a:gd name="T3" fmla="*/ 2147483647 h 209"/>
              <a:gd name="T4" fmla="*/ 2147483647 w 249"/>
              <a:gd name="T5" fmla="*/ 2147483647 h 209"/>
              <a:gd name="T6" fmla="*/ 2147483647 w 249"/>
              <a:gd name="T7" fmla="*/ 2147483647 h 209"/>
              <a:gd name="T8" fmla="*/ 2147483647 w 249"/>
              <a:gd name="T9" fmla="*/ 2147483647 h 209"/>
              <a:gd name="T10" fmla="*/ 2147483647 w 249"/>
              <a:gd name="T11" fmla="*/ 2147483647 h 209"/>
              <a:gd name="T12" fmla="*/ 2147483647 w 249"/>
              <a:gd name="T13" fmla="*/ 2147483647 h 209"/>
              <a:gd name="T14" fmla="*/ 2147483647 w 249"/>
              <a:gd name="T15" fmla="*/ 2147483647 h 209"/>
              <a:gd name="T16" fmla="*/ 2147483647 w 249"/>
              <a:gd name="T17" fmla="*/ 2147483647 h 209"/>
              <a:gd name="T18" fmla="*/ 2147483647 w 249"/>
              <a:gd name="T19" fmla="*/ 2147483647 h 209"/>
              <a:gd name="T20" fmla="*/ 2147483647 w 249"/>
              <a:gd name="T21" fmla="*/ 2147483647 h 209"/>
              <a:gd name="T22" fmla="*/ 2147483647 w 249"/>
              <a:gd name="T23" fmla="*/ 2147483647 h 209"/>
              <a:gd name="T24" fmla="*/ 2147483647 w 249"/>
              <a:gd name="T25" fmla="*/ 2147483647 h 209"/>
              <a:gd name="T26" fmla="*/ 2147483647 w 249"/>
              <a:gd name="T27" fmla="*/ 0 h 209"/>
              <a:gd name="T28" fmla="*/ 2147483647 w 249"/>
              <a:gd name="T29" fmla="*/ 0 h 209"/>
              <a:gd name="T30" fmla="*/ 2147483647 w 249"/>
              <a:gd name="T31" fmla="*/ 0 h 209"/>
              <a:gd name="T32" fmla="*/ 2147483647 w 249"/>
              <a:gd name="T33" fmla="*/ 0 h 209"/>
              <a:gd name="T34" fmla="*/ 2147483647 w 249"/>
              <a:gd name="T35" fmla="*/ 2147483647 h 209"/>
              <a:gd name="T36" fmla="*/ 2147483647 w 249"/>
              <a:gd name="T37" fmla="*/ 2147483647 h 209"/>
              <a:gd name="T38" fmla="*/ 2147483647 w 249"/>
              <a:gd name="T39" fmla="*/ 2147483647 h 209"/>
              <a:gd name="T40" fmla="*/ 2147483647 w 249"/>
              <a:gd name="T41" fmla="*/ 2147483647 h 209"/>
              <a:gd name="T42" fmla="*/ 2147483647 w 249"/>
              <a:gd name="T43" fmla="*/ 2147483647 h 209"/>
              <a:gd name="T44" fmla="*/ 2147483647 w 249"/>
              <a:gd name="T45" fmla="*/ 2147483647 h 209"/>
              <a:gd name="T46" fmla="*/ 2147483647 w 249"/>
              <a:gd name="T47" fmla="*/ 2147483647 h 209"/>
              <a:gd name="T48" fmla="*/ 2147483647 w 249"/>
              <a:gd name="T49" fmla="*/ 2147483647 h 209"/>
              <a:gd name="T50" fmla="*/ 2147483647 w 249"/>
              <a:gd name="T51" fmla="*/ 2147483647 h 209"/>
              <a:gd name="T52" fmla="*/ 2147483647 w 249"/>
              <a:gd name="T53" fmla="*/ 2147483647 h 209"/>
              <a:gd name="T54" fmla="*/ 2147483647 w 249"/>
              <a:gd name="T55" fmla="*/ 2147483647 h 209"/>
              <a:gd name="T56" fmla="*/ 0 w 249"/>
              <a:gd name="T57" fmla="*/ 2147483647 h 209"/>
              <a:gd name="T58" fmla="*/ 2147483647 w 249"/>
              <a:gd name="T59" fmla="*/ 2147483647 h 209"/>
              <a:gd name="T60" fmla="*/ 2147483647 w 249"/>
              <a:gd name="T61" fmla="*/ 2147483647 h 209"/>
              <a:gd name="T62" fmla="*/ 2147483647 w 249"/>
              <a:gd name="T63" fmla="*/ 2147483647 h 209"/>
              <a:gd name="T64" fmla="*/ 2147483647 w 249"/>
              <a:gd name="T65" fmla="*/ 2147483647 h 209"/>
              <a:gd name="T66" fmla="*/ 2147483647 w 249"/>
              <a:gd name="T67" fmla="*/ 2147483647 h 209"/>
              <a:gd name="T68" fmla="*/ 2147483647 w 249"/>
              <a:gd name="T69" fmla="*/ 2147483647 h 209"/>
              <a:gd name="T70" fmla="*/ 2147483647 w 249"/>
              <a:gd name="T71" fmla="*/ 2147483647 h 209"/>
              <a:gd name="T72" fmla="*/ 2147483647 w 249"/>
              <a:gd name="T73" fmla="*/ 2147483647 h 209"/>
              <a:gd name="T74" fmla="*/ 2147483647 w 249"/>
              <a:gd name="T75" fmla="*/ 2147483647 h 209"/>
              <a:gd name="T76" fmla="*/ 2147483647 w 249"/>
              <a:gd name="T77" fmla="*/ 2147483647 h 20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49"/>
              <a:gd name="T118" fmla="*/ 0 h 209"/>
              <a:gd name="T119" fmla="*/ 249 w 249"/>
              <a:gd name="T120" fmla="*/ 209 h 20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49" h="209">
                <a:moveTo>
                  <a:pt x="68" y="27"/>
                </a:moveTo>
                <a:lnTo>
                  <a:pt x="70" y="14"/>
                </a:lnTo>
                <a:lnTo>
                  <a:pt x="71" y="14"/>
                </a:lnTo>
                <a:lnTo>
                  <a:pt x="72" y="14"/>
                </a:lnTo>
                <a:lnTo>
                  <a:pt x="74" y="13"/>
                </a:lnTo>
                <a:lnTo>
                  <a:pt x="75" y="13"/>
                </a:lnTo>
                <a:lnTo>
                  <a:pt x="76" y="13"/>
                </a:lnTo>
                <a:lnTo>
                  <a:pt x="78" y="12"/>
                </a:lnTo>
                <a:lnTo>
                  <a:pt x="81" y="12"/>
                </a:lnTo>
                <a:lnTo>
                  <a:pt x="83" y="11"/>
                </a:lnTo>
                <a:lnTo>
                  <a:pt x="85" y="11"/>
                </a:lnTo>
                <a:lnTo>
                  <a:pt x="88" y="10"/>
                </a:lnTo>
                <a:lnTo>
                  <a:pt x="91" y="8"/>
                </a:lnTo>
                <a:lnTo>
                  <a:pt x="95" y="8"/>
                </a:lnTo>
                <a:lnTo>
                  <a:pt x="98" y="7"/>
                </a:lnTo>
                <a:lnTo>
                  <a:pt x="103" y="6"/>
                </a:lnTo>
                <a:lnTo>
                  <a:pt x="106" y="6"/>
                </a:lnTo>
                <a:lnTo>
                  <a:pt x="111" y="5"/>
                </a:lnTo>
                <a:lnTo>
                  <a:pt x="116" y="5"/>
                </a:lnTo>
                <a:lnTo>
                  <a:pt x="120" y="4"/>
                </a:lnTo>
                <a:lnTo>
                  <a:pt x="126" y="3"/>
                </a:lnTo>
                <a:lnTo>
                  <a:pt x="132" y="3"/>
                </a:lnTo>
                <a:lnTo>
                  <a:pt x="137" y="1"/>
                </a:lnTo>
                <a:lnTo>
                  <a:pt x="144" y="1"/>
                </a:lnTo>
                <a:lnTo>
                  <a:pt x="149" y="1"/>
                </a:lnTo>
                <a:lnTo>
                  <a:pt x="156" y="0"/>
                </a:lnTo>
                <a:lnTo>
                  <a:pt x="162" y="0"/>
                </a:lnTo>
                <a:lnTo>
                  <a:pt x="169" y="0"/>
                </a:lnTo>
                <a:lnTo>
                  <a:pt x="177" y="0"/>
                </a:lnTo>
                <a:lnTo>
                  <a:pt x="184" y="0"/>
                </a:lnTo>
                <a:lnTo>
                  <a:pt x="193" y="0"/>
                </a:lnTo>
                <a:lnTo>
                  <a:pt x="201" y="0"/>
                </a:lnTo>
                <a:lnTo>
                  <a:pt x="210" y="5"/>
                </a:lnTo>
                <a:lnTo>
                  <a:pt x="208" y="28"/>
                </a:lnTo>
                <a:lnTo>
                  <a:pt x="208" y="29"/>
                </a:lnTo>
                <a:lnTo>
                  <a:pt x="210" y="29"/>
                </a:lnTo>
                <a:lnTo>
                  <a:pt x="212" y="32"/>
                </a:lnTo>
                <a:lnTo>
                  <a:pt x="216" y="34"/>
                </a:lnTo>
                <a:lnTo>
                  <a:pt x="219" y="37"/>
                </a:lnTo>
                <a:lnTo>
                  <a:pt x="222" y="40"/>
                </a:lnTo>
                <a:lnTo>
                  <a:pt x="224" y="45"/>
                </a:lnTo>
                <a:lnTo>
                  <a:pt x="225" y="51"/>
                </a:lnTo>
                <a:lnTo>
                  <a:pt x="245" y="69"/>
                </a:lnTo>
                <a:lnTo>
                  <a:pt x="239" y="117"/>
                </a:lnTo>
                <a:lnTo>
                  <a:pt x="208" y="133"/>
                </a:lnTo>
                <a:lnTo>
                  <a:pt x="246" y="145"/>
                </a:lnTo>
                <a:lnTo>
                  <a:pt x="246" y="146"/>
                </a:lnTo>
                <a:lnTo>
                  <a:pt x="248" y="149"/>
                </a:lnTo>
                <a:lnTo>
                  <a:pt x="248" y="152"/>
                </a:lnTo>
                <a:lnTo>
                  <a:pt x="249" y="156"/>
                </a:lnTo>
                <a:lnTo>
                  <a:pt x="248" y="160"/>
                </a:lnTo>
                <a:lnTo>
                  <a:pt x="246" y="165"/>
                </a:lnTo>
                <a:lnTo>
                  <a:pt x="244" y="171"/>
                </a:lnTo>
                <a:lnTo>
                  <a:pt x="144" y="209"/>
                </a:lnTo>
                <a:lnTo>
                  <a:pt x="0" y="164"/>
                </a:lnTo>
                <a:lnTo>
                  <a:pt x="2" y="159"/>
                </a:lnTo>
                <a:lnTo>
                  <a:pt x="25" y="151"/>
                </a:lnTo>
                <a:lnTo>
                  <a:pt x="25" y="28"/>
                </a:lnTo>
                <a:lnTo>
                  <a:pt x="26" y="27"/>
                </a:lnTo>
                <a:lnTo>
                  <a:pt x="27" y="27"/>
                </a:lnTo>
                <a:lnTo>
                  <a:pt x="28" y="26"/>
                </a:lnTo>
                <a:lnTo>
                  <a:pt x="30" y="26"/>
                </a:lnTo>
                <a:lnTo>
                  <a:pt x="32" y="25"/>
                </a:lnTo>
                <a:lnTo>
                  <a:pt x="34" y="24"/>
                </a:lnTo>
                <a:lnTo>
                  <a:pt x="36" y="24"/>
                </a:lnTo>
                <a:lnTo>
                  <a:pt x="40" y="22"/>
                </a:lnTo>
                <a:lnTo>
                  <a:pt x="42" y="22"/>
                </a:lnTo>
                <a:lnTo>
                  <a:pt x="46" y="22"/>
                </a:lnTo>
                <a:lnTo>
                  <a:pt x="49" y="22"/>
                </a:lnTo>
                <a:lnTo>
                  <a:pt x="53" y="22"/>
                </a:lnTo>
                <a:lnTo>
                  <a:pt x="57" y="24"/>
                </a:lnTo>
                <a:lnTo>
                  <a:pt x="61" y="25"/>
                </a:lnTo>
                <a:lnTo>
                  <a:pt x="68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160"/>
          <p:cNvSpPr>
            <a:spLocks/>
          </p:cNvSpPr>
          <p:nvPr/>
        </p:nvSpPr>
        <p:spPr bwMode="auto">
          <a:xfrm>
            <a:off x="2398713" y="2844800"/>
            <a:ext cx="127000" cy="146050"/>
          </a:xfrm>
          <a:custGeom>
            <a:avLst/>
            <a:gdLst>
              <a:gd name="T0" fmla="*/ 2147483647 w 80"/>
              <a:gd name="T1" fmla="*/ 2147483647 h 92"/>
              <a:gd name="T2" fmla="*/ 2147483647 w 80"/>
              <a:gd name="T3" fmla="*/ 2147483647 h 92"/>
              <a:gd name="T4" fmla="*/ 2147483647 w 80"/>
              <a:gd name="T5" fmla="*/ 2147483647 h 92"/>
              <a:gd name="T6" fmla="*/ 2147483647 w 80"/>
              <a:gd name="T7" fmla="*/ 2147483647 h 92"/>
              <a:gd name="T8" fmla="*/ 2147483647 w 80"/>
              <a:gd name="T9" fmla="*/ 2147483647 h 92"/>
              <a:gd name="T10" fmla="*/ 2147483647 w 80"/>
              <a:gd name="T11" fmla="*/ 2147483647 h 92"/>
              <a:gd name="T12" fmla="*/ 2147483647 w 80"/>
              <a:gd name="T13" fmla="*/ 2147483647 h 92"/>
              <a:gd name="T14" fmla="*/ 2147483647 w 80"/>
              <a:gd name="T15" fmla="*/ 2147483647 h 92"/>
              <a:gd name="T16" fmla="*/ 2147483647 w 80"/>
              <a:gd name="T17" fmla="*/ 0 h 92"/>
              <a:gd name="T18" fmla="*/ 2147483647 w 80"/>
              <a:gd name="T19" fmla="*/ 0 h 92"/>
              <a:gd name="T20" fmla="*/ 2147483647 w 80"/>
              <a:gd name="T21" fmla="*/ 2147483647 h 92"/>
              <a:gd name="T22" fmla="*/ 2147483647 w 80"/>
              <a:gd name="T23" fmla="*/ 2147483647 h 92"/>
              <a:gd name="T24" fmla="*/ 2147483647 w 80"/>
              <a:gd name="T25" fmla="*/ 2147483647 h 92"/>
              <a:gd name="T26" fmla="*/ 2147483647 w 80"/>
              <a:gd name="T27" fmla="*/ 2147483647 h 92"/>
              <a:gd name="T28" fmla="*/ 2147483647 w 80"/>
              <a:gd name="T29" fmla="*/ 2147483647 h 92"/>
              <a:gd name="T30" fmla="*/ 2147483647 w 80"/>
              <a:gd name="T31" fmla="*/ 2147483647 h 92"/>
              <a:gd name="T32" fmla="*/ 2147483647 w 80"/>
              <a:gd name="T33" fmla="*/ 2147483647 h 92"/>
              <a:gd name="T34" fmla="*/ 2147483647 w 80"/>
              <a:gd name="T35" fmla="*/ 2147483647 h 92"/>
              <a:gd name="T36" fmla="*/ 2147483647 w 80"/>
              <a:gd name="T37" fmla="*/ 2147483647 h 92"/>
              <a:gd name="T38" fmla="*/ 2147483647 w 80"/>
              <a:gd name="T39" fmla="*/ 2147483647 h 92"/>
              <a:gd name="T40" fmla="*/ 0 w 80"/>
              <a:gd name="T41" fmla="*/ 2147483647 h 92"/>
              <a:gd name="T42" fmla="*/ 0 w 80"/>
              <a:gd name="T43" fmla="*/ 2147483647 h 92"/>
              <a:gd name="T44" fmla="*/ 0 w 80"/>
              <a:gd name="T45" fmla="*/ 2147483647 h 92"/>
              <a:gd name="T46" fmla="*/ 2147483647 w 80"/>
              <a:gd name="T47" fmla="*/ 2147483647 h 92"/>
              <a:gd name="T48" fmla="*/ 2147483647 w 80"/>
              <a:gd name="T49" fmla="*/ 2147483647 h 92"/>
              <a:gd name="T50" fmla="*/ 2147483647 w 80"/>
              <a:gd name="T51" fmla="*/ 2147483647 h 92"/>
              <a:gd name="T52" fmla="*/ 2147483647 w 80"/>
              <a:gd name="T53" fmla="*/ 2147483647 h 92"/>
              <a:gd name="T54" fmla="*/ 2147483647 w 80"/>
              <a:gd name="T55" fmla="*/ 2147483647 h 92"/>
              <a:gd name="T56" fmla="*/ 2147483647 w 80"/>
              <a:gd name="T57" fmla="*/ 2147483647 h 92"/>
              <a:gd name="T58" fmla="*/ 2147483647 w 80"/>
              <a:gd name="T59" fmla="*/ 2147483647 h 92"/>
              <a:gd name="T60" fmla="*/ 2147483647 w 80"/>
              <a:gd name="T61" fmla="*/ 2147483647 h 92"/>
              <a:gd name="T62" fmla="*/ 2147483647 w 80"/>
              <a:gd name="T63" fmla="*/ 2147483647 h 92"/>
              <a:gd name="T64" fmla="*/ 2147483647 w 80"/>
              <a:gd name="T65" fmla="*/ 2147483647 h 92"/>
              <a:gd name="T66" fmla="*/ 2147483647 w 80"/>
              <a:gd name="T67" fmla="*/ 2147483647 h 92"/>
              <a:gd name="T68" fmla="*/ 2147483647 w 80"/>
              <a:gd name="T69" fmla="*/ 2147483647 h 92"/>
              <a:gd name="T70" fmla="*/ 2147483647 w 80"/>
              <a:gd name="T71" fmla="*/ 2147483647 h 92"/>
              <a:gd name="T72" fmla="*/ 2147483647 w 80"/>
              <a:gd name="T73" fmla="*/ 2147483647 h 92"/>
              <a:gd name="T74" fmla="*/ 2147483647 w 80"/>
              <a:gd name="T75" fmla="*/ 2147483647 h 92"/>
              <a:gd name="T76" fmla="*/ 2147483647 w 80"/>
              <a:gd name="T77" fmla="*/ 2147483647 h 92"/>
              <a:gd name="T78" fmla="*/ 2147483647 w 80"/>
              <a:gd name="T79" fmla="*/ 2147483647 h 92"/>
              <a:gd name="T80" fmla="*/ 2147483647 w 80"/>
              <a:gd name="T81" fmla="*/ 2147483647 h 92"/>
              <a:gd name="T82" fmla="*/ 2147483647 w 80"/>
              <a:gd name="T83" fmla="*/ 2147483647 h 92"/>
              <a:gd name="T84" fmla="*/ 2147483647 w 80"/>
              <a:gd name="T85" fmla="*/ 2147483647 h 92"/>
              <a:gd name="T86" fmla="*/ 2147483647 w 80"/>
              <a:gd name="T87" fmla="*/ 2147483647 h 92"/>
              <a:gd name="T88" fmla="*/ 2147483647 w 80"/>
              <a:gd name="T89" fmla="*/ 2147483647 h 92"/>
              <a:gd name="T90" fmla="*/ 2147483647 w 80"/>
              <a:gd name="T91" fmla="*/ 2147483647 h 92"/>
              <a:gd name="T92" fmla="*/ 2147483647 w 80"/>
              <a:gd name="T93" fmla="*/ 2147483647 h 92"/>
              <a:gd name="T94" fmla="*/ 2147483647 w 80"/>
              <a:gd name="T95" fmla="*/ 2147483647 h 92"/>
              <a:gd name="T96" fmla="*/ 2147483647 w 80"/>
              <a:gd name="T97" fmla="*/ 2147483647 h 9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80"/>
              <a:gd name="T148" fmla="*/ 0 h 92"/>
              <a:gd name="T149" fmla="*/ 80 w 80"/>
              <a:gd name="T150" fmla="*/ 92 h 9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80" h="92">
                <a:moveTo>
                  <a:pt x="79" y="4"/>
                </a:moveTo>
                <a:lnTo>
                  <a:pt x="79" y="4"/>
                </a:lnTo>
                <a:lnTo>
                  <a:pt x="77" y="4"/>
                </a:lnTo>
                <a:lnTo>
                  <a:pt x="75" y="3"/>
                </a:lnTo>
                <a:lnTo>
                  <a:pt x="73" y="3"/>
                </a:lnTo>
                <a:lnTo>
                  <a:pt x="69" y="2"/>
                </a:lnTo>
                <a:lnTo>
                  <a:pt x="66" y="2"/>
                </a:lnTo>
                <a:lnTo>
                  <a:pt x="61" y="2"/>
                </a:lnTo>
                <a:lnTo>
                  <a:pt x="56" y="0"/>
                </a:lnTo>
                <a:lnTo>
                  <a:pt x="51" y="0"/>
                </a:lnTo>
                <a:lnTo>
                  <a:pt x="45" y="2"/>
                </a:lnTo>
                <a:lnTo>
                  <a:pt x="39" y="2"/>
                </a:lnTo>
                <a:lnTo>
                  <a:pt x="32" y="3"/>
                </a:lnTo>
                <a:lnTo>
                  <a:pt x="26" y="4"/>
                </a:lnTo>
                <a:lnTo>
                  <a:pt x="19" y="6"/>
                </a:lnTo>
                <a:lnTo>
                  <a:pt x="12" y="9"/>
                </a:lnTo>
                <a:lnTo>
                  <a:pt x="5" y="12"/>
                </a:lnTo>
                <a:lnTo>
                  <a:pt x="5" y="13"/>
                </a:lnTo>
                <a:lnTo>
                  <a:pt x="4" y="18"/>
                </a:lnTo>
                <a:lnTo>
                  <a:pt x="2" y="26"/>
                </a:lnTo>
                <a:lnTo>
                  <a:pt x="0" y="36"/>
                </a:lnTo>
                <a:lnTo>
                  <a:pt x="0" y="47"/>
                </a:lnTo>
                <a:lnTo>
                  <a:pt x="0" y="61"/>
                </a:lnTo>
                <a:lnTo>
                  <a:pt x="3" y="75"/>
                </a:lnTo>
                <a:lnTo>
                  <a:pt x="6" y="89"/>
                </a:lnTo>
                <a:lnTo>
                  <a:pt x="7" y="89"/>
                </a:lnTo>
                <a:lnTo>
                  <a:pt x="9" y="89"/>
                </a:lnTo>
                <a:lnTo>
                  <a:pt x="10" y="89"/>
                </a:lnTo>
                <a:lnTo>
                  <a:pt x="12" y="89"/>
                </a:lnTo>
                <a:lnTo>
                  <a:pt x="16" y="88"/>
                </a:lnTo>
                <a:lnTo>
                  <a:pt x="19" y="88"/>
                </a:lnTo>
                <a:lnTo>
                  <a:pt x="23" y="88"/>
                </a:lnTo>
                <a:lnTo>
                  <a:pt x="27" y="88"/>
                </a:lnTo>
                <a:lnTo>
                  <a:pt x="33" y="88"/>
                </a:lnTo>
                <a:lnTo>
                  <a:pt x="39" y="88"/>
                </a:lnTo>
                <a:lnTo>
                  <a:pt x="45" y="88"/>
                </a:lnTo>
                <a:lnTo>
                  <a:pt x="51" y="88"/>
                </a:lnTo>
                <a:lnTo>
                  <a:pt x="58" y="89"/>
                </a:lnTo>
                <a:lnTo>
                  <a:pt x="65" y="89"/>
                </a:lnTo>
                <a:lnTo>
                  <a:pt x="72" y="90"/>
                </a:lnTo>
                <a:lnTo>
                  <a:pt x="80" y="92"/>
                </a:lnTo>
                <a:lnTo>
                  <a:pt x="80" y="89"/>
                </a:lnTo>
                <a:lnTo>
                  <a:pt x="79" y="82"/>
                </a:lnTo>
                <a:lnTo>
                  <a:pt x="77" y="71"/>
                </a:lnTo>
                <a:lnTo>
                  <a:pt x="76" y="58"/>
                </a:lnTo>
                <a:lnTo>
                  <a:pt x="76" y="44"/>
                </a:lnTo>
                <a:lnTo>
                  <a:pt x="76" y="30"/>
                </a:lnTo>
                <a:lnTo>
                  <a:pt x="77" y="16"/>
                </a:lnTo>
                <a:lnTo>
                  <a:pt x="79" y="4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161"/>
          <p:cNvSpPr>
            <a:spLocks/>
          </p:cNvSpPr>
          <p:nvPr/>
        </p:nvSpPr>
        <p:spPr bwMode="auto">
          <a:xfrm>
            <a:off x="2413000" y="2886075"/>
            <a:ext cx="207963" cy="142875"/>
          </a:xfrm>
          <a:custGeom>
            <a:avLst/>
            <a:gdLst>
              <a:gd name="T0" fmla="*/ 2147483647 w 131"/>
              <a:gd name="T1" fmla="*/ 2147483647 h 90"/>
              <a:gd name="T2" fmla="*/ 0 w 131"/>
              <a:gd name="T3" fmla="*/ 2147483647 h 90"/>
              <a:gd name="T4" fmla="*/ 2147483647 w 131"/>
              <a:gd name="T5" fmla="*/ 2147483647 h 90"/>
              <a:gd name="T6" fmla="*/ 2147483647 w 131"/>
              <a:gd name="T7" fmla="*/ 2147483647 h 90"/>
              <a:gd name="T8" fmla="*/ 2147483647 w 131"/>
              <a:gd name="T9" fmla="*/ 2147483647 h 90"/>
              <a:gd name="T10" fmla="*/ 2147483647 w 131"/>
              <a:gd name="T11" fmla="*/ 2147483647 h 90"/>
              <a:gd name="T12" fmla="*/ 2147483647 w 131"/>
              <a:gd name="T13" fmla="*/ 2147483647 h 90"/>
              <a:gd name="T14" fmla="*/ 2147483647 w 131"/>
              <a:gd name="T15" fmla="*/ 2147483647 h 90"/>
              <a:gd name="T16" fmla="*/ 2147483647 w 131"/>
              <a:gd name="T17" fmla="*/ 2147483647 h 90"/>
              <a:gd name="T18" fmla="*/ 2147483647 w 131"/>
              <a:gd name="T19" fmla="*/ 2147483647 h 90"/>
              <a:gd name="T20" fmla="*/ 2147483647 w 131"/>
              <a:gd name="T21" fmla="*/ 2147483647 h 90"/>
              <a:gd name="T22" fmla="*/ 2147483647 w 131"/>
              <a:gd name="T23" fmla="*/ 2147483647 h 90"/>
              <a:gd name="T24" fmla="*/ 2147483647 w 131"/>
              <a:gd name="T25" fmla="*/ 2147483647 h 90"/>
              <a:gd name="T26" fmla="*/ 2147483647 w 131"/>
              <a:gd name="T27" fmla="*/ 2147483647 h 90"/>
              <a:gd name="T28" fmla="*/ 2147483647 w 131"/>
              <a:gd name="T29" fmla="*/ 2147483647 h 90"/>
              <a:gd name="T30" fmla="*/ 2147483647 w 131"/>
              <a:gd name="T31" fmla="*/ 2147483647 h 90"/>
              <a:gd name="T32" fmla="*/ 2147483647 w 131"/>
              <a:gd name="T33" fmla="*/ 2147483647 h 90"/>
              <a:gd name="T34" fmla="*/ 2147483647 w 131"/>
              <a:gd name="T35" fmla="*/ 2147483647 h 90"/>
              <a:gd name="T36" fmla="*/ 2147483647 w 131"/>
              <a:gd name="T37" fmla="*/ 2147483647 h 90"/>
              <a:gd name="T38" fmla="*/ 2147483647 w 131"/>
              <a:gd name="T39" fmla="*/ 2147483647 h 90"/>
              <a:gd name="T40" fmla="*/ 2147483647 w 131"/>
              <a:gd name="T41" fmla="*/ 2147483647 h 90"/>
              <a:gd name="T42" fmla="*/ 2147483647 w 131"/>
              <a:gd name="T43" fmla="*/ 2147483647 h 90"/>
              <a:gd name="T44" fmla="*/ 2147483647 w 131"/>
              <a:gd name="T45" fmla="*/ 2147483647 h 90"/>
              <a:gd name="T46" fmla="*/ 2147483647 w 131"/>
              <a:gd name="T47" fmla="*/ 2147483647 h 90"/>
              <a:gd name="T48" fmla="*/ 2147483647 w 131"/>
              <a:gd name="T49" fmla="*/ 2147483647 h 90"/>
              <a:gd name="T50" fmla="*/ 2147483647 w 131"/>
              <a:gd name="T51" fmla="*/ 0 h 90"/>
              <a:gd name="T52" fmla="*/ 2147483647 w 131"/>
              <a:gd name="T53" fmla="*/ 0 h 90"/>
              <a:gd name="T54" fmla="*/ 2147483647 w 131"/>
              <a:gd name="T55" fmla="*/ 2147483647 h 90"/>
              <a:gd name="T56" fmla="*/ 2147483647 w 131"/>
              <a:gd name="T57" fmla="*/ 2147483647 h 90"/>
              <a:gd name="T58" fmla="*/ 2147483647 w 131"/>
              <a:gd name="T59" fmla="*/ 2147483647 h 90"/>
              <a:gd name="T60" fmla="*/ 2147483647 w 131"/>
              <a:gd name="T61" fmla="*/ 2147483647 h 90"/>
              <a:gd name="T62" fmla="*/ 2147483647 w 131"/>
              <a:gd name="T63" fmla="*/ 2147483647 h 90"/>
              <a:gd name="T64" fmla="*/ 2147483647 w 131"/>
              <a:gd name="T65" fmla="*/ 2147483647 h 90"/>
              <a:gd name="T66" fmla="*/ 2147483647 w 131"/>
              <a:gd name="T67" fmla="*/ 2147483647 h 90"/>
              <a:gd name="T68" fmla="*/ 2147483647 w 131"/>
              <a:gd name="T69" fmla="*/ 2147483647 h 90"/>
              <a:gd name="T70" fmla="*/ 2147483647 w 131"/>
              <a:gd name="T71" fmla="*/ 2147483647 h 90"/>
              <a:gd name="T72" fmla="*/ 2147483647 w 131"/>
              <a:gd name="T73" fmla="*/ 2147483647 h 90"/>
              <a:gd name="T74" fmla="*/ 2147483647 w 131"/>
              <a:gd name="T75" fmla="*/ 2147483647 h 90"/>
              <a:gd name="T76" fmla="*/ 2147483647 w 131"/>
              <a:gd name="T77" fmla="*/ 2147483647 h 90"/>
              <a:gd name="T78" fmla="*/ 2147483647 w 131"/>
              <a:gd name="T79" fmla="*/ 2147483647 h 90"/>
              <a:gd name="T80" fmla="*/ 2147483647 w 131"/>
              <a:gd name="T81" fmla="*/ 2147483647 h 90"/>
              <a:gd name="T82" fmla="*/ 2147483647 w 131"/>
              <a:gd name="T83" fmla="*/ 2147483647 h 90"/>
              <a:gd name="T84" fmla="*/ 2147483647 w 131"/>
              <a:gd name="T85" fmla="*/ 2147483647 h 90"/>
              <a:gd name="T86" fmla="*/ 2147483647 w 131"/>
              <a:gd name="T87" fmla="*/ 2147483647 h 90"/>
              <a:gd name="T88" fmla="*/ 2147483647 w 131"/>
              <a:gd name="T89" fmla="*/ 2147483647 h 90"/>
              <a:gd name="T90" fmla="*/ 2147483647 w 131"/>
              <a:gd name="T91" fmla="*/ 2147483647 h 90"/>
              <a:gd name="T92" fmla="*/ 2147483647 w 131"/>
              <a:gd name="T93" fmla="*/ 2147483647 h 90"/>
              <a:gd name="T94" fmla="*/ 2147483647 w 131"/>
              <a:gd name="T95" fmla="*/ 2147483647 h 90"/>
              <a:gd name="T96" fmla="*/ 2147483647 w 131"/>
              <a:gd name="T97" fmla="*/ 2147483647 h 90"/>
              <a:gd name="T98" fmla="*/ 2147483647 w 131"/>
              <a:gd name="T99" fmla="*/ 2147483647 h 90"/>
              <a:gd name="T100" fmla="*/ 2147483647 w 131"/>
              <a:gd name="T101" fmla="*/ 2147483647 h 90"/>
              <a:gd name="T102" fmla="*/ 2147483647 w 131"/>
              <a:gd name="T103" fmla="*/ 2147483647 h 90"/>
              <a:gd name="T104" fmla="*/ 2147483647 w 131"/>
              <a:gd name="T105" fmla="*/ 2147483647 h 90"/>
              <a:gd name="T106" fmla="*/ 2147483647 w 131"/>
              <a:gd name="T107" fmla="*/ 2147483647 h 9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1"/>
              <a:gd name="T163" fmla="*/ 0 h 90"/>
              <a:gd name="T164" fmla="*/ 131 w 131"/>
              <a:gd name="T165" fmla="*/ 90 h 9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1" h="90">
                <a:moveTo>
                  <a:pt x="1" y="68"/>
                </a:moveTo>
                <a:lnTo>
                  <a:pt x="0" y="78"/>
                </a:lnTo>
                <a:lnTo>
                  <a:pt x="86" y="90"/>
                </a:lnTo>
                <a:lnTo>
                  <a:pt x="88" y="89"/>
                </a:lnTo>
                <a:lnTo>
                  <a:pt x="91" y="88"/>
                </a:lnTo>
                <a:lnTo>
                  <a:pt x="94" y="85"/>
                </a:lnTo>
                <a:lnTo>
                  <a:pt x="98" y="83"/>
                </a:lnTo>
                <a:lnTo>
                  <a:pt x="102" y="80"/>
                </a:lnTo>
                <a:lnTo>
                  <a:pt x="107" y="75"/>
                </a:lnTo>
                <a:lnTo>
                  <a:pt x="112" y="71"/>
                </a:lnTo>
                <a:lnTo>
                  <a:pt x="116" y="66"/>
                </a:lnTo>
                <a:lnTo>
                  <a:pt x="121" y="60"/>
                </a:lnTo>
                <a:lnTo>
                  <a:pt x="124" y="54"/>
                </a:lnTo>
                <a:lnTo>
                  <a:pt x="128" y="47"/>
                </a:lnTo>
                <a:lnTo>
                  <a:pt x="130" y="40"/>
                </a:lnTo>
                <a:lnTo>
                  <a:pt x="131" y="32"/>
                </a:lnTo>
                <a:lnTo>
                  <a:pt x="131" y="22"/>
                </a:lnTo>
                <a:lnTo>
                  <a:pt x="129" y="13"/>
                </a:lnTo>
                <a:lnTo>
                  <a:pt x="128" y="11"/>
                </a:lnTo>
                <a:lnTo>
                  <a:pt x="127" y="10"/>
                </a:lnTo>
                <a:lnTo>
                  <a:pt x="126" y="7"/>
                </a:lnTo>
                <a:lnTo>
                  <a:pt x="123" y="4"/>
                </a:lnTo>
                <a:lnTo>
                  <a:pt x="120" y="3"/>
                </a:lnTo>
                <a:lnTo>
                  <a:pt x="116" y="0"/>
                </a:lnTo>
                <a:lnTo>
                  <a:pt x="113" y="0"/>
                </a:lnTo>
                <a:lnTo>
                  <a:pt x="113" y="1"/>
                </a:lnTo>
                <a:lnTo>
                  <a:pt x="114" y="5"/>
                </a:lnTo>
                <a:lnTo>
                  <a:pt x="116" y="12"/>
                </a:lnTo>
                <a:lnTo>
                  <a:pt x="117" y="19"/>
                </a:lnTo>
                <a:lnTo>
                  <a:pt x="117" y="29"/>
                </a:lnTo>
                <a:lnTo>
                  <a:pt x="116" y="40"/>
                </a:lnTo>
                <a:lnTo>
                  <a:pt x="114" y="52"/>
                </a:lnTo>
                <a:lnTo>
                  <a:pt x="108" y="63"/>
                </a:lnTo>
                <a:lnTo>
                  <a:pt x="108" y="64"/>
                </a:lnTo>
                <a:lnTo>
                  <a:pt x="107" y="64"/>
                </a:lnTo>
                <a:lnTo>
                  <a:pt x="106" y="66"/>
                </a:lnTo>
                <a:lnTo>
                  <a:pt x="105" y="67"/>
                </a:lnTo>
                <a:lnTo>
                  <a:pt x="102" y="68"/>
                </a:lnTo>
                <a:lnTo>
                  <a:pt x="100" y="69"/>
                </a:lnTo>
                <a:lnTo>
                  <a:pt x="98" y="70"/>
                </a:lnTo>
                <a:lnTo>
                  <a:pt x="95" y="70"/>
                </a:lnTo>
                <a:lnTo>
                  <a:pt x="92" y="71"/>
                </a:lnTo>
                <a:lnTo>
                  <a:pt x="89" y="73"/>
                </a:lnTo>
                <a:lnTo>
                  <a:pt x="85" y="73"/>
                </a:lnTo>
                <a:lnTo>
                  <a:pt x="81" y="73"/>
                </a:lnTo>
                <a:lnTo>
                  <a:pt x="78" y="73"/>
                </a:lnTo>
                <a:lnTo>
                  <a:pt x="73" y="73"/>
                </a:lnTo>
                <a:lnTo>
                  <a:pt x="68" y="71"/>
                </a:lnTo>
                <a:lnTo>
                  <a:pt x="68" y="83"/>
                </a:lnTo>
                <a:lnTo>
                  <a:pt x="3" y="76"/>
                </a:lnTo>
                <a:lnTo>
                  <a:pt x="1" y="68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162"/>
          <p:cNvSpPr>
            <a:spLocks/>
          </p:cNvSpPr>
          <p:nvPr/>
        </p:nvSpPr>
        <p:spPr bwMode="auto">
          <a:xfrm>
            <a:off x="2386013" y="3027363"/>
            <a:ext cx="153987" cy="47625"/>
          </a:xfrm>
          <a:custGeom>
            <a:avLst/>
            <a:gdLst>
              <a:gd name="T0" fmla="*/ 2147483647 w 97"/>
              <a:gd name="T1" fmla="*/ 2147483647 h 30"/>
              <a:gd name="T2" fmla="*/ 2147483647 w 97"/>
              <a:gd name="T3" fmla="*/ 0 h 30"/>
              <a:gd name="T4" fmla="*/ 0 w 97"/>
              <a:gd name="T5" fmla="*/ 2147483647 h 30"/>
              <a:gd name="T6" fmla="*/ 2147483647 w 97"/>
              <a:gd name="T7" fmla="*/ 2147483647 h 30"/>
              <a:gd name="T8" fmla="*/ 2147483647 w 97"/>
              <a:gd name="T9" fmla="*/ 2147483647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7"/>
              <a:gd name="T16" fmla="*/ 0 h 30"/>
              <a:gd name="T17" fmla="*/ 97 w 97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7" h="30">
                <a:moveTo>
                  <a:pt x="97" y="10"/>
                </a:moveTo>
                <a:lnTo>
                  <a:pt x="1" y="0"/>
                </a:lnTo>
                <a:lnTo>
                  <a:pt x="0" y="10"/>
                </a:lnTo>
                <a:lnTo>
                  <a:pt x="94" y="30"/>
                </a:lnTo>
                <a:lnTo>
                  <a:pt x="97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163"/>
          <p:cNvSpPr>
            <a:spLocks/>
          </p:cNvSpPr>
          <p:nvPr/>
        </p:nvSpPr>
        <p:spPr bwMode="auto">
          <a:xfrm>
            <a:off x="2462213" y="3041650"/>
            <a:ext cx="66675" cy="22225"/>
          </a:xfrm>
          <a:custGeom>
            <a:avLst/>
            <a:gdLst>
              <a:gd name="T0" fmla="*/ 2147483647 w 42"/>
              <a:gd name="T1" fmla="*/ 2147483647 h 14"/>
              <a:gd name="T2" fmla="*/ 2147483647 w 42"/>
              <a:gd name="T3" fmla="*/ 0 h 14"/>
              <a:gd name="T4" fmla="*/ 0 w 42"/>
              <a:gd name="T5" fmla="*/ 2147483647 h 14"/>
              <a:gd name="T6" fmla="*/ 2147483647 w 42"/>
              <a:gd name="T7" fmla="*/ 2147483647 h 14"/>
              <a:gd name="T8" fmla="*/ 2147483647 w 42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14"/>
              <a:gd name="T17" fmla="*/ 42 w 42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14">
                <a:moveTo>
                  <a:pt x="42" y="6"/>
                </a:moveTo>
                <a:lnTo>
                  <a:pt x="1" y="0"/>
                </a:lnTo>
                <a:lnTo>
                  <a:pt x="0" y="6"/>
                </a:lnTo>
                <a:lnTo>
                  <a:pt x="40" y="14"/>
                </a:lnTo>
                <a:lnTo>
                  <a:pt x="42" y="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164"/>
          <p:cNvSpPr>
            <a:spLocks/>
          </p:cNvSpPr>
          <p:nvPr/>
        </p:nvSpPr>
        <p:spPr bwMode="auto">
          <a:xfrm>
            <a:off x="2395538" y="3030538"/>
            <a:ext cx="44450" cy="17462"/>
          </a:xfrm>
          <a:custGeom>
            <a:avLst/>
            <a:gdLst>
              <a:gd name="T0" fmla="*/ 2147483647 w 28"/>
              <a:gd name="T1" fmla="*/ 2147483647 h 11"/>
              <a:gd name="T2" fmla="*/ 0 w 28"/>
              <a:gd name="T3" fmla="*/ 0 h 11"/>
              <a:gd name="T4" fmla="*/ 0 w 28"/>
              <a:gd name="T5" fmla="*/ 2147483647 h 11"/>
              <a:gd name="T6" fmla="*/ 2147483647 w 28"/>
              <a:gd name="T7" fmla="*/ 2147483647 h 11"/>
              <a:gd name="T8" fmla="*/ 2147483647 w 28"/>
              <a:gd name="T9" fmla="*/ 2147483647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11"/>
              <a:gd name="T17" fmla="*/ 28 w 28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11">
                <a:moveTo>
                  <a:pt x="28" y="5"/>
                </a:moveTo>
                <a:lnTo>
                  <a:pt x="0" y="0"/>
                </a:lnTo>
                <a:lnTo>
                  <a:pt x="0" y="6"/>
                </a:lnTo>
                <a:lnTo>
                  <a:pt x="27" y="11"/>
                </a:lnTo>
                <a:lnTo>
                  <a:pt x="28" y="5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165"/>
          <p:cNvSpPr>
            <a:spLocks/>
          </p:cNvSpPr>
          <p:nvPr/>
        </p:nvSpPr>
        <p:spPr bwMode="auto">
          <a:xfrm>
            <a:off x="2286000" y="3048000"/>
            <a:ext cx="257175" cy="85725"/>
          </a:xfrm>
          <a:custGeom>
            <a:avLst/>
            <a:gdLst>
              <a:gd name="T0" fmla="*/ 0 w 162"/>
              <a:gd name="T1" fmla="*/ 2147483647 h 54"/>
              <a:gd name="T2" fmla="*/ 0 w 162"/>
              <a:gd name="T3" fmla="*/ 2147483647 h 54"/>
              <a:gd name="T4" fmla="*/ 2147483647 w 162"/>
              <a:gd name="T5" fmla="*/ 2147483647 h 54"/>
              <a:gd name="T6" fmla="*/ 2147483647 w 162"/>
              <a:gd name="T7" fmla="*/ 2147483647 h 54"/>
              <a:gd name="T8" fmla="*/ 2147483647 w 162"/>
              <a:gd name="T9" fmla="*/ 2147483647 h 54"/>
              <a:gd name="T10" fmla="*/ 2147483647 w 162"/>
              <a:gd name="T11" fmla="*/ 2147483647 h 54"/>
              <a:gd name="T12" fmla="*/ 2147483647 w 162"/>
              <a:gd name="T13" fmla="*/ 2147483647 h 54"/>
              <a:gd name="T14" fmla="*/ 2147483647 w 162"/>
              <a:gd name="T15" fmla="*/ 2147483647 h 54"/>
              <a:gd name="T16" fmla="*/ 2147483647 w 162"/>
              <a:gd name="T17" fmla="*/ 2147483647 h 54"/>
              <a:gd name="T18" fmla="*/ 2147483647 w 162"/>
              <a:gd name="T19" fmla="*/ 2147483647 h 54"/>
              <a:gd name="T20" fmla="*/ 2147483647 w 162"/>
              <a:gd name="T21" fmla="*/ 2147483647 h 54"/>
              <a:gd name="T22" fmla="*/ 2147483647 w 162"/>
              <a:gd name="T23" fmla="*/ 2147483647 h 54"/>
              <a:gd name="T24" fmla="*/ 2147483647 w 162"/>
              <a:gd name="T25" fmla="*/ 2147483647 h 54"/>
              <a:gd name="T26" fmla="*/ 2147483647 w 162"/>
              <a:gd name="T27" fmla="*/ 2147483647 h 54"/>
              <a:gd name="T28" fmla="*/ 2147483647 w 162"/>
              <a:gd name="T29" fmla="*/ 2147483647 h 54"/>
              <a:gd name="T30" fmla="*/ 2147483647 w 162"/>
              <a:gd name="T31" fmla="*/ 2147483647 h 54"/>
              <a:gd name="T32" fmla="*/ 2147483647 w 162"/>
              <a:gd name="T33" fmla="*/ 0 h 54"/>
              <a:gd name="T34" fmla="*/ 2147483647 w 162"/>
              <a:gd name="T35" fmla="*/ 2147483647 h 54"/>
              <a:gd name="T36" fmla="*/ 2147483647 w 162"/>
              <a:gd name="T37" fmla="*/ 2147483647 h 54"/>
              <a:gd name="T38" fmla="*/ 2147483647 w 162"/>
              <a:gd name="T39" fmla="*/ 2147483647 h 54"/>
              <a:gd name="T40" fmla="*/ 2147483647 w 162"/>
              <a:gd name="T41" fmla="*/ 2147483647 h 54"/>
              <a:gd name="T42" fmla="*/ 2147483647 w 162"/>
              <a:gd name="T43" fmla="*/ 2147483647 h 54"/>
              <a:gd name="T44" fmla="*/ 2147483647 w 162"/>
              <a:gd name="T45" fmla="*/ 2147483647 h 54"/>
              <a:gd name="T46" fmla="*/ 2147483647 w 162"/>
              <a:gd name="T47" fmla="*/ 2147483647 h 54"/>
              <a:gd name="T48" fmla="*/ 2147483647 w 162"/>
              <a:gd name="T49" fmla="*/ 2147483647 h 54"/>
              <a:gd name="T50" fmla="*/ 2147483647 w 162"/>
              <a:gd name="T51" fmla="*/ 2147483647 h 54"/>
              <a:gd name="T52" fmla="*/ 2147483647 w 162"/>
              <a:gd name="T53" fmla="*/ 2147483647 h 54"/>
              <a:gd name="T54" fmla="*/ 2147483647 w 162"/>
              <a:gd name="T55" fmla="*/ 2147483647 h 54"/>
              <a:gd name="T56" fmla="*/ 2147483647 w 162"/>
              <a:gd name="T57" fmla="*/ 2147483647 h 54"/>
              <a:gd name="T58" fmla="*/ 2147483647 w 162"/>
              <a:gd name="T59" fmla="*/ 2147483647 h 54"/>
              <a:gd name="T60" fmla="*/ 2147483647 w 162"/>
              <a:gd name="T61" fmla="*/ 2147483647 h 54"/>
              <a:gd name="T62" fmla="*/ 2147483647 w 162"/>
              <a:gd name="T63" fmla="*/ 2147483647 h 54"/>
              <a:gd name="T64" fmla="*/ 2147483647 w 162"/>
              <a:gd name="T65" fmla="*/ 2147483647 h 54"/>
              <a:gd name="T66" fmla="*/ 2147483647 w 162"/>
              <a:gd name="T67" fmla="*/ 2147483647 h 54"/>
              <a:gd name="T68" fmla="*/ 0 w 162"/>
              <a:gd name="T69" fmla="*/ 2147483647 h 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62"/>
              <a:gd name="T106" fmla="*/ 0 h 54"/>
              <a:gd name="T107" fmla="*/ 162 w 162"/>
              <a:gd name="T108" fmla="*/ 54 h 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62" h="54">
                <a:moveTo>
                  <a:pt x="0" y="16"/>
                </a:moveTo>
                <a:lnTo>
                  <a:pt x="0" y="16"/>
                </a:lnTo>
                <a:lnTo>
                  <a:pt x="1" y="16"/>
                </a:lnTo>
                <a:lnTo>
                  <a:pt x="3" y="16"/>
                </a:lnTo>
                <a:lnTo>
                  <a:pt x="5" y="15"/>
                </a:lnTo>
                <a:lnTo>
                  <a:pt x="7" y="15"/>
                </a:lnTo>
                <a:lnTo>
                  <a:pt x="11" y="14"/>
                </a:lnTo>
                <a:lnTo>
                  <a:pt x="14" y="14"/>
                </a:lnTo>
                <a:lnTo>
                  <a:pt x="18" y="13"/>
                </a:lnTo>
                <a:lnTo>
                  <a:pt x="21" y="12"/>
                </a:lnTo>
                <a:lnTo>
                  <a:pt x="25" y="10"/>
                </a:lnTo>
                <a:lnTo>
                  <a:pt x="28" y="9"/>
                </a:lnTo>
                <a:lnTo>
                  <a:pt x="32" y="8"/>
                </a:lnTo>
                <a:lnTo>
                  <a:pt x="35" y="6"/>
                </a:lnTo>
                <a:lnTo>
                  <a:pt x="38" y="4"/>
                </a:lnTo>
                <a:lnTo>
                  <a:pt x="41" y="2"/>
                </a:lnTo>
                <a:lnTo>
                  <a:pt x="43" y="0"/>
                </a:lnTo>
                <a:lnTo>
                  <a:pt x="162" y="28"/>
                </a:lnTo>
                <a:lnTo>
                  <a:pt x="161" y="28"/>
                </a:lnTo>
                <a:lnTo>
                  <a:pt x="160" y="29"/>
                </a:lnTo>
                <a:lnTo>
                  <a:pt x="159" y="30"/>
                </a:lnTo>
                <a:lnTo>
                  <a:pt x="158" y="33"/>
                </a:lnTo>
                <a:lnTo>
                  <a:pt x="155" y="34"/>
                </a:lnTo>
                <a:lnTo>
                  <a:pt x="153" y="36"/>
                </a:lnTo>
                <a:lnTo>
                  <a:pt x="151" y="38"/>
                </a:lnTo>
                <a:lnTo>
                  <a:pt x="147" y="41"/>
                </a:lnTo>
                <a:lnTo>
                  <a:pt x="145" y="43"/>
                </a:lnTo>
                <a:lnTo>
                  <a:pt x="141" y="45"/>
                </a:lnTo>
                <a:lnTo>
                  <a:pt x="138" y="48"/>
                </a:lnTo>
                <a:lnTo>
                  <a:pt x="136" y="49"/>
                </a:lnTo>
                <a:lnTo>
                  <a:pt x="132" y="51"/>
                </a:lnTo>
                <a:lnTo>
                  <a:pt x="129" y="52"/>
                </a:lnTo>
                <a:lnTo>
                  <a:pt x="126" y="54"/>
                </a:lnTo>
                <a:lnTo>
                  <a:pt x="0" y="16"/>
                </a:lnTo>
                <a:close/>
              </a:path>
            </a:pathLst>
          </a:custGeom>
          <a:solidFill>
            <a:srgbClr val="99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166"/>
          <p:cNvSpPr>
            <a:spLocks/>
          </p:cNvSpPr>
          <p:nvPr/>
        </p:nvSpPr>
        <p:spPr bwMode="auto">
          <a:xfrm>
            <a:off x="2543175" y="3038475"/>
            <a:ext cx="92075" cy="41275"/>
          </a:xfrm>
          <a:custGeom>
            <a:avLst/>
            <a:gdLst>
              <a:gd name="T0" fmla="*/ 2147483647 w 58"/>
              <a:gd name="T1" fmla="*/ 2147483647 h 26"/>
              <a:gd name="T2" fmla="*/ 2147483647 w 58"/>
              <a:gd name="T3" fmla="*/ 2147483647 h 26"/>
              <a:gd name="T4" fmla="*/ 2147483647 w 58"/>
              <a:gd name="T5" fmla="*/ 0 h 26"/>
              <a:gd name="T6" fmla="*/ 0 w 58"/>
              <a:gd name="T7" fmla="*/ 2147483647 h 26"/>
              <a:gd name="T8" fmla="*/ 0 w 58"/>
              <a:gd name="T9" fmla="*/ 2147483647 h 26"/>
              <a:gd name="T10" fmla="*/ 2147483647 w 58"/>
              <a:gd name="T11" fmla="*/ 2147483647 h 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"/>
              <a:gd name="T19" fmla="*/ 0 h 26"/>
              <a:gd name="T20" fmla="*/ 58 w 58"/>
              <a:gd name="T21" fmla="*/ 26 h 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" h="26">
                <a:moveTo>
                  <a:pt x="6" y="26"/>
                </a:moveTo>
                <a:lnTo>
                  <a:pt x="58" y="10"/>
                </a:lnTo>
                <a:lnTo>
                  <a:pt x="26" y="0"/>
                </a:lnTo>
                <a:lnTo>
                  <a:pt x="0" y="3"/>
                </a:lnTo>
                <a:lnTo>
                  <a:pt x="0" y="25"/>
                </a:lnTo>
                <a:lnTo>
                  <a:pt x="6" y="26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Freeform 167"/>
          <p:cNvSpPr>
            <a:spLocks/>
          </p:cNvSpPr>
          <p:nvPr/>
        </p:nvSpPr>
        <p:spPr bwMode="auto">
          <a:xfrm>
            <a:off x="2305050" y="2862263"/>
            <a:ext cx="49213" cy="196850"/>
          </a:xfrm>
          <a:custGeom>
            <a:avLst/>
            <a:gdLst>
              <a:gd name="T0" fmla="*/ 2147483647 w 31"/>
              <a:gd name="T1" fmla="*/ 2147483647 h 124"/>
              <a:gd name="T2" fmla="*/ 2147483647 w 31"/>
              <a:gd name="T3" fmla="*/ 2147483647 h 124"/>
              <a:gd name="T4" fmla="*/ 2147483647 w 31"/>
              <a:gd name="T5" fmla="*/ 2147483647 h 124"/>
              <a:gd name="T6" fmla="*/ 2147483647 w 31"/>
              <a:gd name="T7" fmla="*/ 2147483647 h 124"/>
              <a:gd name="T8" fmla="*/ 2147483647 w 31"/>
              <a:gd name="T9" fmla="*/ 2147483647 h 124"/>
              <a:gd name="T10" fmla="*/ 2147483647 w 31"/>
              <a:gd name="T11" fmla="*/ 2147483647 h 124"/>
              <a:gd name="T12" fmla="*/ 2147483647 w 31"/>
              <a:gd name="T13" fmla="*/ 2147483647 h 124"/>
              <a:gd name="T14" fmla="*/ 2147483647 w 31"/>
              <a:gd name="T15" fmla="*/ 0 h 124"/>
              <a:gd name="T16" fmla="*/ 2147483647 w 31"/>
              <a:gd name="T17" fmla="*/ 0 h 124"/>
              <a:gd name="T18" fmla="*/ 2147483647 w 31"/>
              <a:gd name="T19" fmla="*/ 0 h 124"/>
              <a:gd name="T20" fmla="*/ 2147483647 w 31"/>
              <a:gd name="T21" fmla="*/ 0 h 124"/>
              <a:gd name="T22" fmla="*/ 2147483647 w 31"/>
              <a:gd name="T23" fmla="*/ 0 h 124"/>
              <a:gd name="T24" fmla="*/ 2147483647 w 31"/>
              <a:gd name="T25" fmla="*/ 2147483647 h 124"/>
              <a:gd name="T26" fmla="*/ 2147483647 w 31"/>
              <a:gd name="T27" fmla="*/ 2147483647 h 124"/>
              <a:gd name="T28" fmla="*/ 2147483647 w 31"/>
              <a:gd name="T29" fmla="*/ 2147483647 h 124"/>
              <a:gd name="T30" fmla="*/ 2147483647 w 31"/>
              <a:gd name="T31" fmla="*/ 2147483647 h 124"/>
              <a:gd name="T32" fmla="*/ 0 w 31"/>
              <a:gd name="T33" fmla="*/ 2147483647 h 124"/>
              <a:gd name="T34" fmla="*/ 0 w 31"/>
              <a:gd name="T35" fmla="*/ 2147483647 h 124"/>
              <a:gd name="T36" fmla="*/ 2147483647 w 31"/>
              <a:gd name="T37" fmla="*/ 2147483647 h 124"/>
              <a:gd name="T38" fmla="*/ 2147483647 w 31"/>
              <a:gd name="T39" fmla="*/ 2147483647 h 124"/>
              <a:gd name="T40" fmla="*/ 2147483647 w 31"/>
              <a:gd name="T41" fmla="*/ 2147483647 h 124"/>
              <a:gd name="T42" fmla="*/ 2147483647 w 31"/>
              <a:gd name="T43" fmla="*/ 2147483647 h 124"/>
              <a:gd name="T44" fmla="*/ 2147483647 w 31"/>
              <a:gd name="T45" fmla="*/ 2147483647 h 124"/>
              <a:gd name="T46" fmla="*/ 2147483647 w 31"/>
              <a:gd name="T47" fmla="*/ 2147483647 h 124"/>
              <a:gd name="T48" fmla="*/ 2147483647 w 31"/>
              <a:gd name="T49" fmla="*/ 2147483647 h 124"/>
              <a:gd name="T50" fmla="*/ 2147483647 w 31"/>
              <a:gd name="T51" fmla="*/ 2147483647 h 124"/>
              <a:gd name="T52" fmla="*/ 2147483647 w 31"/>
              <a:gd name="T53" fmla="*/ 2147483647 h 124"/>
              <a:gd name="T54" fmla="*/ 2147483647 w 31"/>
              <a:gd name="T55" fmla="*/ 2147483647 h 124"/>
              <a:gd name="T56" fmla="*/ 2147483647 w 31"/>
              <a:gd name="T57" fmla="*/ 2147483647 h 124"/>
              <a:gd name="T58" fmla="*/ 2147483647 w 31"/>
              <a:gd name="T59" fmla="*/ 2147483647 h 124"/>
              <a:gd name="T60" fmla="*/ 2147483647 w 31"/>
              <a:gd name="T61" fmla="*/ 2147483647 h 124"/>
              <a:gd name="T62" fmla="*/ 2147483647 w 31"/>
              <a:gd name="T63" fmla="*/ 2147483647 h 124"/>
              <a:gd name="T64" fmla="*/ 2147483647 w 31"/>
              <a:gd name="T65" fmla="*/ 2147483647 h 124"/>
              <a:gd name="T66" fmla="*/ 2147483647 w 31"/>
              <a:gd name="T67" fmla="*/ 2147483647 h 124"/>
              <a:gd name="T68" fmla="*/ 2147483647 w 31"/>
              <a:gd name="T69" fmla="*/ 2147483647 h 12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1"/>
              <a:gd name="T106" fmla="*/ 0 h 124"/>
              <a:gd name="T107" fmla="*/ 31 w 31"/>
              <a:gd name="T108" fmla="*/ 124 h 12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1" h="124">
                <a:moveTo>
                  <a:pt x="31" y="3"/>
                </a:moveTo>
                <a:lnTo>
                  <a:pt x="31" y="2"/>
                </a:lnTo>
                <a:lnTo>
                  <a:pt x="30" y="2"/>
                </a:lnTo>
                <a:lnTo>
                  <a:pt x="29" y="2"/>
                </a:lnTo>
                <a:lnTo>
                  <a:pt x="27" y="1"/>
                </a:lnTo>
                <a:lnTo>
                  <a:pt x="26" y="1"/>
                </a:lnTo>
                <a:lnTo>
                  <a:pt x="23" y="0"/>
                </a:lnTo>
                <a:lnTo>
                  <a:pt x="22" y="0"/>
                </a:lnTo>
                <a:lnTo>
                  <a:pt x="20" y="0"/>
                </a:lnTo>
                <a:lnTo>
                  <a:pt x="17" y="0"/>
                </a:lnTo>
                <a:lnTo>
                  <a:pt x="14" y="0"/>
                </a:lnTo>
                <a:lnTo>
                  <a:pt x="12" y="1"/>
                </a:lnTo>
                <a:lnTo>
                  <a:pt x="9" y="1"/>
                </a:lnTo>
                <a:lnTo>
                  <a:pt x="6" y="2"/>
                </a:lnTo>
                <a:lnTo>
                  <a:pt x="3" y="3"/>
                </a:lnTo>
                <a:lnTo>
                  <a:pt x="0" y="6"/>
                </a:lnTo>
                <a:lnTo>
                  <a:pt x="0" y="124"/>
                </a:lnTo>
                <a:lnTo>
                  <a:pt x="1" y="124"/>
                </a:lnTo>
                <a:lnTo>
                  <a:pt x="2" y="124"/>
                </a:lnTo>
                <a:lnTo>
                  <a:pt x="3" y="124"/>
                </a:lnTo>
                <a:lnTo>
                  <a:pt x="5" y="123"/>
                </a:lnTo>
                <a:lnTo>
                  <a:pt x="7" y="123"/>
                </a:lnTo>
                <a:lnTo>
                  <a:pt x="8" y="123"/>
                </a:lnTo>
                <a:lnTo>
                  <a:pt x="10" y="121"/>
                </a:lnTo>
                <a:lnTo>
                  <a:pt x="13" y="121"/>
                </a:lnTo>
                <a:lnTo>
                  <a:pt x="15" y="120"/>
                </a:lnTo>
                <a:lnTo>
                  <a:pt x="17" y="119"/>
                </a:lnTo>
                <a:lnTo>
                  <a:pt x="21" y="118"/>
                </a:lnTo>
                <a:lnTo>
                  <a:pt x="23" y="117"/>
                </a:lnTo>
                <a:lnTo>
                  <a:pt x="26" y="116"/>
                </a:lnTo>
                <a:lnTo>
                  <a:pt x="29" y="113"/>
                </a:lnTo>
                <a:lnTo>
                  <a:pt x="31" y="112"/>
                </a:lnTo>
                <a:lnTo>
                  <a:pt x="31" y="3"/>
                </a:lnTo>
                <a:close/>
              </a:path>
            </a:pathLst>
          </a:custGeom>
          <a:solidFill>
            <a:srgbClr val="7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168"/>
          <p:cNvSpPr>
            <a:spLocks/>
          </p:cNvSpPr>
          <p:nvPr/>
        </p:nvSpPr>
        <p:spPr bwMode="auto">
          <a:xfrm>
            <a:off x="2306638" y="2863850"/>
            <a:ext cx="42862" cy="165100"/>
          </a:xfrm>
          <a:custGeom>
            <a:avLst/>
            <a:gdLst>
              <a:gd name="T0" fmla="*/ 2147483647 w 27"/>
              <a:gd name="T1" fmla="*/ 2147483647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0 h 104"/>
              <a:gd name="T14" fmla="*/ 2147483647 w 27"/>
              <a:gd name="T15" fmla="*/ 0 h 104"/>
              <a:gd name="T16" fmla="*/ 2147483647 w 27"/>
              <a:gd name="T17" fmla="*/ 0 h 104"/>
              <a:gd name="T18" fmla="*/ 2147483647 w 27"/>
              <a:gd name="T19" fmla="*/ 0 h 104"/>
              <a:gd name="T20" fmla="*/ 2147483647 w 27"/>
              <a:gd name="T21" fmla="*/ 0 h 104"/>
              <a:gd name="T22" fmla="*/ 2147483647 w 27"/>
              <a:gd name="T23" fmla="*/ 0 h 104"/>
              <a:gd name="T24" fmla="*/ 2147483647 w 27"/>
              <a:gd name="T25" fmla="*/ 0 h 104"/>
              <a:gd name="T26" fmla="*/ 2147483647 w 27"/>
              <a:gd name="T27" fmla="*/ 2147483647 h 104"/>
              <a:gd name="T28" fmla="*/ 2147483647 w 27"/>
              <a:gd name="T29" fmla="*/ 2147483647 h 104"/>
              <a:gd name="T30" fmla="*/ 2147483647 w 27"/>
              <a:gd name="T31" fmla="*/ 2147483647 h 104"/>
              <a:gd name="T32" fmla="*/ 0 w 27"/>
              <a:gd name="T33" fmla="*/ 2147483647 h 104"/>
              <a:gd name="T34" fmla="*/ 0 w 27"/>
              <a:gd name="T35" fmla="*/ 2147483647 h 104"/>
              <a:gd name="T36" fmla="*/ 0 w 27"/>
              <a:gd name="T37" fmla="*/ 2147483647 h 104"/>
              <a:gd name="T38" fmla="*/ 2147483647 w 27"/>
              <a:gd name="T39" fmla="*/ 2147483647 h 104"/>
              <a:gd name="T40" fmla="*/ 2147483647 w 27"/>
              <a:gd name="T41" fmla="*/ 2147483647 h 104"/>
              <a:gd name="T42" fmla="*/ 2147483647 w 27"/>
              <a:gd name="T43" fmla="*/ 2147483647 h 104"/>
              <a:gd name="T44" fmla="*/ 2147483647 w 27"/>
              <a:gd name="T45" fmla="*/ 2147483647 h 104"/>
              <a:gd name="T46" fmla="*/ 2147483647 w 27"/>
              <a:gd name="T47" fmla="*/ 2147483647 h 104"/>
              <a:gd name="T48" fmla="*/ 2147483647 w 27"/>
              <a:gd name="T49" fmla="*/ 2147483647 h 104"/>
              <a:gd name="T50" fmla="*/ 2147483647 w 27"/>
              <a:gd name="T51" fmla="*/ 2147483647 h 104"/>
              <a:gd name="T52" fmla="*/ 2147483647 w 27"/>
              <a:gd name="T53" fmla="*/ 2147483647 h 104"/>
              <a:gd name="T54" fmla="*/ 2147483647 w 27"/>
              <a:gd name="T55" fmla="*/ 2147483647 h 104"/>
              <a:gd name="T56" fmla="*/ 2147483647 w 27"/>
              <a:gd name="T57" fmla="*/ 2147483647 h 104"/>
              <a:gd name="T58" fmla="*/ 2147483647 w 27"/>
              <a:gd name="T59" fmla="*/ 2147483647 h 104"/>
              <a:gd name="T60" fmla="*/ 2147483647 w 27"/>
              <a:gd name="T61" fmla="*/ 2147483647 h 104"/>
              <a:gd name="T62" fmla="*/ 2147483647 w 27"/>
              <a:gd name="T63" fmla="*/ 2147483647 h 104"/>
              <a:gd name="T64" fmla="*/ 2147483647 w 27"/>
              <a:gd name="T65" fmla="*/ 2147483647 h 104"/>
              <a:gd name="T66" fmla="*/ 2147483647 w 27"/>
              <a:gd name="T67" fmla="*/ 2147483647 h 104"/>
              <a:gd name="T68" fmla="*/ 2147483647 w 27"/>
              <a:gd name="T69" fmla="*/ 2147483647 h 10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"/>
              <a:gd name="T106" fmla="*/ 0 h 104"/>
              <a:gd name="T107" fmla="*/ 27 w 27"/>
              <a:gd name="T108" fmla="*/ 104 h 10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" h="104">
                <a:moveTo>
                  <a:pt x="27" y="2"/>
                </a:moveTo>
                <a:lnTo>
                  <a:pt x="27" y="2"/>
                </a:lnTo>
                <a:lnTo>
                  <a:pt x="26" y="2"/>
                </a:lnTo>
                <a:lnTo>
                  <a:pt x="25" y="1"/>
                </a:lnTo>
                <a:lnTo>
                  <a:pt x="23" y="1"/>
                </a:lnTo>
                <a:lnTo>
                  <a:pt x="22" y="0"/>
                </a:lnTo>
                <a:lnTo>
                  <a:pt x="20" y="0"/>
                </a:lnTo>
                <a:lnTo>
                  <a:pt x="19" y="0"/>
                </a:lnTo>
                <a:lnTo>
                  <a:pt x="16" y="0"/>
                </a:lnTo>
                <a:lnTo>
                  <a:pt x="14" y="0"/>
                </a:lnTo>
                <a:lnTo>
                  <a:pt x="12" y="0"/>
                </a:lnTo>
                <a:lnTo>
                  <a:pt x="9" y="0"/>
                </a:lnTo>
                <a:lnTo>
                  <a:pt x="8" y="1"/>
                </a:lnTo>
                <a:lnTo>
                  <a:pt x="5" y="2"/>
                </a:lnTo>
                <a:lnTo>
                  <a:pt x="2" y="4"/>
                </a:lnTo>
                <a:lnTo>
                  <a:pt x="0" y="5"/>
                </a:lnTo>
                <a:lnTo>
                  <a:pt x="0" y="104"/>
                </a:lnTo>
                <a:lnTo>
                  <a:pt x="1" y="104"/>
                </a:lnTo>
                <a:lnTo>
                  <a:pt x="2" y="104"/>
                </a:lnTo>
                <a:lnTo>
                  <a:pt x="4" y="104"/>
                </a:lnTo>
                <a:lnTo>
                  <a:pt x="6" y="104"/>
                </a:lnTo>
                <a:lnTo>
                  <a:pt x="7" y="103"/>
                </a:lnTo>
                <a:lnTo>
                  <a:pt x="9" y="103"/>
                </a:lnTo>
                <a:lnTo>
                  <a:pt x="11" y="102"/>
                </a:lnTo>
                <a:lnTo>
                  <a:pt x="13" y="102"/>
                </a:lnTo>
                <a:lnTo>
                  <a:pt x="15" y="101"/>
                </a:lnTo>
                <a:lnTo>
                  <a:pt x="18" y="99"/>
                </a:lnTo>
                <a:lnTo>
                  <a:pt x="20" y="98"/>
                </a:lnTo>
                <a:lnTo>
                  <a:pt x="22" y="97"/>
                </a:lnTo>
                <a:lnTo>
                  <a:pt x="25" y="96"/>
                </a:lnTo>
                <a:lnTo>
                  <a:pt x="27" y="94"/>
                </a:lnTo>
                <a:lnTo>
                  <a:pt x="27" y="2"/>
                </a:lnTo>
                <a:close/>
              </a:path>
            </a:pathLst>
          </a:custGeom>
          <a:solidFill>
            <a:srgbClr val="9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169"/>
          <p:cNvSpPr>
            <a:spLocks/>
          </p:cNvSpPr>
          <p:nvPr/>
        </p:nvSpPr>
        <p:spPr bwMode="auto">
          <a:xfrm>
            <a:off x="2308225" y="2865438"/>
            <a:ext cx="34925" cy="133350"/>
          </a:xfrm>
          <a:custGeom>
            <a:avLst/>
            <a:gdLst>
              <a:gd name="T0" fmla="*/ 2147483647 w 22"/>
              <a:gd name="T1" fmla="*/ 2147483647 h 84"/>
              <a:gd name="T2" fmla="*/ 2147483647 w 22"/>
              <a:gd name="T3" fmla="*/ 2147483647 h 84"/>
              <a:gd name="T4" fmla="*/ 2147483647 w 22"/>
              <a:gd name="T5" fmla="*/ 2147483647 h 84"/>
              <a:gd name="T6" fmla="*/ 2147483647 w 22"/>
              <a:gd name="T7" fmla="*/ 2147483647 h 84"/>
              <a:gd name="T8" fmla="*/ 2147483647 w 22"/>
              <a:gd name="T9" fmla="*/ 2147483647 h 84"/>
              <a:gd name="T10" fmla="*/ 2147483647 w 22"/>
              <a:gd name="T11" fmla="*/ 2147483647 h 84"/>
              <a:gd name="T12" fmla="*/ 2147483647 w 22"/>
              <a:gd name="T13" fmla="*/ 0 h 84"/>
              <a:gd name="T14" fmla="*/ 2147483647 w 22"/>
              <a:gd name="T15" fmla="*/ 0 h 84"/>
              <a:gd name="T16" fmla="*/ 2147483647 w 22"/>
              <a:gd name="T17" fmla="*/ 0 h 84"/>
              <a:gd name="T18" fmla="*/ 2147483647 w 22"/>
              <a:gd name="T19" fmla="*/ 0 h 84"/>
              <a:gd name="T20" fmla="*/ 2147483647 w 22"/>
              <a:gd name="T21" fmla="*/ 0 h 84"/>
              <a:gd name="T22" fmla="*/ 2147483647 w 22"/>
              <a:gd name="T23" fmla="*/ 0 h 84"/>
              <a:gd name="T24" fmla="*/ 2147483647 w 22"/>
              <a:gd name="T25" fmla="*/ 0 h 84"/>
              <a:gd name="T26" fmla="*/ 2147483647 w 22"/>
              <a:gd name="T27" fmla="*/ 2147483647 h 84"/>
              <a:gd name="T28" fmla="*/ 2147483647 w 22"/>
              <a:gd name="T29" fmla="*/ 2147483647 h 84"/>
              <a:gd name="T30" fmla="*/ 2147483647 w 22"/>
              <a:gd name="T31" fmla="*/ 2147483647 h 84"/>
              <a:gd name="T32" fmla="*/ 0 w 22"/>
              <a:gd name="T33" fmla="*/ 2147483647 h 84"/>
              <a:gd name="T34" fmla="*/ 0 w 22"/>
              <a:gd name="T35" fmla="*/ 2147483647 h 84"/>
              <a:gd name="T36" fmla="*/ 0 w 22"/>
              <a:gd name="T37" fmla="*/ 2147483647 h 84"/>
              <a:gd name="T38" fmla="*/ 0 w 22"/>
              <a:gd name="T39" fmla="*/ 2147483647 h 84"/>
              <a:gd name="T40" fmla="*/ 2147483647 w 22"/>
              <a:gd name="T41" fmla="*/ 2147483647 h 84"/>
              <a:gd name="T42" fmla="*/ 2147483647 w 22"/>
              <a:gd name="T43" fmla="*/ 2147483647 h 84"/>
              <a:gd name="T44" fmla="*/ 2147483647 w 22"/>
              <a:gd name="T45" fmla="*/ 2147483647 h 84"/>
              <a:gd name="T46" fmla="*/ 2147483647 w 22"/>
              <a:gd name="T47" fmla="*/ 2147483647 h 84"/>
              <a:gd name="T48" fmla="*/ 2147483647 w 22"/>
              <a:gd name="T49" fmla="*/ 2147483647 h 84"/>
              <a:gd name="T50" fmla="*/ 2147483647 w 22"/>
              <a:gd name="T51" fmla="*/ 2147483647 h 84"/>
              <a:gd name="T52" fmla="*/ 2147483647 w 22"/>
              <a:gd name="T53" fmla="*/ 2147483647 h 84"/>
              <a:gd name="T54" fmla="*/ 2147483647 w 22"/>
              <a:gd name="T55" fmla="*/ 2147483647 h 84"/>
              <a:gd name="T56" fmla="*/ 2147483647 w 22"/>
              <a:gd name="T57" fmla="*/ 2147483647 h 84"/>
              <a:gd name="T58" fmla="*/ 2147483647 w 22"/>
              <a:gd name="T59" fmla="*/ 2147483647 h 84"/>
              <a:gd name="T60" fmla="*/ 2147483647 w 22"/>
              <a:gd name="T61" fmla="*/ 2147483647 h 84"/>
              <a:gd name="T62" fmla="*/ 2147483647 w 22"/>
              <a:gd name="T63" fmla="*/ 2147483647 h 84"/>
              <a:gd name="T64" fmla="*/ 2147483647 w 22"/>
              <a:gd name="T65" fmla="*/ 2147483647 h 84"/>
              <a:gd name="T66" fmla="*/ 2147483647 w 22"/>
              <a:gd name="T67" fmla="*/ 2147483647 h 84"/>
              <a:gd name="T68" fmla="*/ 2147483647 w 22"/>
              <a:gd name="T69" fmla="*/ 2147483647 h 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"/>
              <a:gd name="T106" fmla="*/ 0 h 84"/>
              <a:gd name="T107" fmla="*/ 22 w 22"/>
              <a:gd name="T108" fmla="*/ 84 h 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" h="84">
                <a:moveTo>
                  <a:pt x="22" y="3"/>
                </a:moveTo>
                <a:lnTo>
                  <a:pt x="22" y="3"/>
                </a:lnTo>
                <a:lnTo>
                  <a:pt x="21" y="1"/>
                </a:lnTo>
                <a:lnTo>
                  <a:pt x="20" y="1"/>
                </a:lnTo>
                <a:lnTo>
                  <a:pt x="19" y="1"/>
                </a:lnTo>
                <a:lnTo>
                  <a:pt x="18" y="0"/>
                </a:lnTo>
                <a:lnTo>
                  <a:pt x="17" y="0"/>
                </a:lnTo>
                <a:lnTo>
                  <a:pt x="15" y="0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8" y="0"/>
                </a:lnTo>
                <a:lnTo>
                  <a:pt x="6" y="1"/>
                </a:lnTo>
                <a:lnTo>
                  <a:pt x="4" y="1"/>
                </a:lnTo>
                <a:lnTo>
                  <a:pt x="3" y="3"/>
                </a:lnTo>
                <a:lnTo>
                  <a:pt x="0" y="4"/>
                </a:lnTo>
                <a:lnTo>
                  <a:pt x="0" y="84"/>
                </a:lnTo>
                <a:lnTo>
                  <a:pt x="1" y="84"/>
                </a:lnTo>
                <a:lnTo>
                  <a:pt x="3" y="84"/>
                </a:lnTo>
                <a:lnTo>
                  <a:pt x="4" y="84"/>
                </a:lnTo>
                <a:lnTo>
                  <a:pt x="5" y="84"/>
                </a:lnTo>
                <a:lnTo>
                  <a:pt x="6" y="84"/>
                </a:lnTo>
                <a:lnTo>
                  <a:pt x="7" y="83"/>
                </a:lnTo>
                <a:lnTo>
                  <a:pt x="10" y="83"/>
                </a:lnTo>
                <a:lnTo>
                  <a:pt x="11" y="82"/>
                </a:lnTo>
                <a:lnTo>
                  <a:pt x="13" y="82"/>
                </a:lnTo>
                <a:lnTo>
                  <a:pt x="14" y="81"/>
                </a:lnTo>
                <a:lnTo>
                  <a:pt x="17" y="80"/>
                </a:lnTo>
                <a:lnTo>
                  <a:pt x="19" y="79"/>
                </a:lnTo>
                <a:lnTo>
                  <a:pt x="20" y="77"/>
                </a:lnTo>
                <a:lnTo>
                  <a:pt x="22" y="76"/>
                </a:lnTo>
                <a:lnTo>
                  <a:pt x="22" y="3"/>
                </a:lnTo>
                <a:close/>
              </a:path>
            </a:pathLst>
          </a:custGeom>
          <a:solidFill>
            <a:srgbClr val="A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170"/>
          <p:cNvSpPr>
            <a:spLocks/>
          </p:cNvSpPr>
          <p:nvPr/>
        </p:nvSpPr>
        <p:spPr bwMode="auto">
          <a:xfrm>
            <a:off x="2309813" y="2867025"/>
            <a:ext cx="28575" cy="104775"/>
          </a:xfrm>
          <a:custGeom>
            <a:avLst/>
            <a:gdLst>
              <a:gd name="T0" fmla="*/ 2147483647 w 18"/>
              <a:gd name="T1" fmla="*/ 2147483647 h 66"/>
              <a:gd name="T2" fmla="*/ 2147483647 w 18"/>
              <a:gd name="T3" fmla="*/ 2147483647 h 66"/>
              <a:gd name="T4" fmla="*/ 2147483647 w 18"/>
              <a:gd name="T5" fmla="*/ 2147483647 h 66"/>
              <a:gd name="T6" fmla="*/ 2147483647 w 18"/>
              <a:gd name="T7" fmla="*/ 0 h 66"/>
              <a:gd name="T8" fmla="*/ 2147483647 w 18"/>
              <a:gd name="T9" fmla="*/ 0 h 66"/>
              <a:gd name="T10" fmla="*/ 2147483647 w 18"/>
              <a:gd name="T11" fmla="*/ 0 h 66"/>
              <a:gd name="T12" fmla="*/ 2147483647 w 18"/>
              <a:gd name="T13" fmla="*/ 0 h 66"/>
              <a:gd name="T14" fmla="*/ 2147483647 w 18"/>
              <a:gd name="T15" fmla="*/ 2147483647 h 66"/>
              <a:gd name="T16" fmla="*/ 0 w 18"/>
              <a:gd name="T17" fmla="*/ 2147483647 h 66"/>
              <a:gd name="T18" fmla="*/ 0 w 18"/>
              <a:gd name="T19" fmla="*/ 2147483647 h 66"/>
              <a:gd name="T20" fmla="*/ 0 w 18"/>
              <a:gd name="T21" fmla="*/ 2147483647 h 66"/>
              <a:gd name="T22" fmla="*/ 2147483647 w 18"/>
              <a:gd name="T23" fmla="*/ 2147483647 h 66"/>
              <a:gd name="T24" fmla="*/ 2147483647 w 18"/>
              <a:gd name="T25" fmla="*/ 2147483647 h 66"/>
              <a:gd name="T26" fmla="*/ 2147483647 w 18"/>
              <a:gd name="T27" fmla="*/ 2147483647 h 66"/>
              <a:gd name="T28" fmla="*/ 2147483647 w 18"/>
              <a:gd name="T29" fmla="*/ 2147483647 h 66"/>
              <a:gd name="T30" fmla="*/ 2147483647 w 18"/>
              <a:gd name="T31" fmla="*/ 2147483647 h 66"/>
              <a:gd name="T32" fmla="*/ 2147483647 w 18"/>
              <a:gd name="T33" fmla="*/ 2147483647 h 66"/>
              <a:gd name="T34" fmla="*/ 2147483647 w 18"/>
              <a:gd name="T35" fmla="*/ 2147483647 h 66"/>
              <a:gd name="T36" fmla="*/ 2147483647 w 18"/>
              <a:gd name="T37" fmla="*/ 2147483647 h 6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"/>
              <a:gd name="T58" fmla="*/ 0 h 66"/>
              <a:gd name="T59" fmla="*/ 18 w 18"/>
              <a:gd name="T60" fmla="*/ 66 h 6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" h="66">
                <a:moveTo>
                  <a:pt x="18" y="2"/>
                </a:moveTo>
                <a:lnTo>
                  <a:pt x="18" y="2"/>
                </a:lnTo>
                <a:lnTo>
                  <a:pt x="17" y="2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6" y="0"/>
                </a:lnTo>
                <a:lnTo>
                  <a:pt x="3" y="2"/>
                </a:lnTo>
                <a:lnTo>
                  <a:pt x="0" y="3"/>
                </a:lnTo>
                <a:lnTo>
                  <a:pt x="0" y="66"/>
                </a:lnTo>
                <a:lnTo>
                  <a:pt x="2" y="66"/>
                </a:lnTo>
                <a:lnTo>
                  <a:pt x="4" y="65"/>
                </a:lnTo>
                <a:lnTo>
                  <a:pt x="6" y="65"/>
                </a:lnTo>
                <a:lnTo>
                  <a:pt x="9" y="64"/>
                </a:lnTo>
                <a:lnTo>
                  <a:pt x="12" y="62"/>
                </a:lnTo>
                <a:lnTo>
                  <a:pt x="14" y="61"/>
                </a:lnTo>
                <a:lnTo>
                  <a:pt x="18" y="59"/>
                </a:lnTo>
                <a:lnTo>
                  <a:pt x="18" y="2"/>
                </a:lnTo>
                <a:close/>
              </a:path>
            </a:pathLst>
          </a:custGeom>
          <a:solidFill>
            <a:srgbClr val="BC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171"/>
          <p:cNvSpPr>
            <a:spLocks/>
          </p:cNvSpPr>
          <p:nvPr/>
        </p:nvSpPr>
        <p:spPr bwMode="auto">
          <a:xfrm>
            <a:off x="2309813" y="2870200"/>
            <a:ext cx="22225" cy="71438"/>
          </a:xfrm>
          <a:custGeom>
            <a:avLst/>
            <a:gdLst>
              <a:gd name="T0" fmla="*/ 2147483647 w 14"/>
              <a:gd name="T1" fmla="*/ 2147483647 h 45"/>
              <a:gd name="T2" fmla="*/ 2147483647 w 14"/>
              <a:gd name="T3" fmla="*/ 0 h 45"/>
              <a:gd name="T4" fmla="*/ 2147483647 w 14"/>
              <a:gd name="T5" fmla="*/ 0 h 45"/>
              <a:gd name="T6" fmla="*/ 2147483647 w 14"/>
              <a:gd name="T7" fmla="*/ 0 h 45"/>
              <a:gd name="T8" fmla="*/ 2147483647 w 14"/>
              <a:gd name="T9" fmla="*/ 0 h 45"/>
              <a:gd name="T10" fmla="*/ 2147483647 w 14"/>
              <a:gd name="T11" fmla="*/ 0 h 45"/>
              <a:gd name="T12" fmla="*/ 2147483647 w 14"/>
              <a:gd name="T13" fmla="*/ 0 h 45"/>
              <a:gd name="T14" fmla="*/ 2147483647 w 14"/>
              <a:gd name="T15" fmla="*/ 0 h 45"/>
              <a:gd name="T16" fmla="*/ 0 w 14"/>
              <a:gd name="T17" fmla="*/ 2147483647 h 45"/>
              <a:gd name="T18" fmla="*/ 0 w 14"/>
              <a:gd name="T19" fmla="*/ 2147483647 h 45"/>
              <a:gd name="T20" fmla="*/ 2147483647 w 14"/>
              <a:gd name="T21" fmla="*/ 2147483647 h 45"/>
              <a:gd name="T22" fmla="*/ 2147483647 w 14"/>
              <a:gd name="T23" fmla="*/ 2147483647 h 45"/>
              <a:gd name="T24" fmla="*/ 2147483647 w 14"/>
              <a:gd name="T25" fmla="*/ 2147483647 h 45"/>
              <a:gd name="T26" fmla="*/ 2147483647 w 14"/>
              <a:gd name="T27" fmla="*/ 2147483647 h 45"/>
              <a:gd name="T28" fmla="*/ 2147483647 w 14"/>
              <a:gd name="T29" fmla="*/ 2147483647 h 45"/>
              <a:gd name="T30" fmla="*/ 2147483647 w 14"/>
              <a:gd name="T31" fmla="*/ 2147483647 h 45"/>
              <a:gd name="T32" fmla="*/ 2147483647 w 14"/>
              <a:gd name="T33" fmla="*/ 2147483647 h 45"/>
              <a:gd name="T34" fmla="*/ 2147483647 w 14"/>
              <a:gd name="T35" fmla="*/ 2147483647 h 45"/>
              <a:gd name="T36" fmla="*/ 2147483647 w 14"/>
              <a:gd name="T37" fmla="*/ 2147483647 h 4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"/>
              <a:gd name="T58" fmla="*/ 0 h 45"/>
              <a:gd name="T59" fmla="*/ 14 w 14"/>
              <a:gd name="T60" fmla="*/ 45 h 4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" h="45">
                <a:moveTo>
                  <a:pt x="14" y="1"/>
                </a:moveTo>
                <a:lnTo>
                  <a:pt x="14" y="0"/>
                </a:lnTo>
                <a:lnTo>
                  <a:pt x="13" y="0"/>
                </a:lnTo>
                <a:lnTo>
                  <a:pt x="12" y="0"/>
                </a:lnTo>
                <a:lnTo>
                  <a:pt x="10" y="0"/>
                </a:lnTo>
                <a:lnTo>
                  <a:pt x="9" y="0"/>
                </a:ln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45"/>
                </a:lnTo>
                <a:lnTo>
                  <a:pt x="2" y="45"/>
                </a:lnTo>
                <a:lnTo>
                  <a:pt x="4" y="45"/>
                </a:lnTo>
                <a:lnTo>
                  <a:pt x="5" y="44"/>
                </a:lnTo>
                <a:lnTo>
                  <a:pt x="7" y="44"/>
                </a:lnTo>
                <a:lnTo>
                  <a:pt x="10" y="43"/>
                </a:lnTo>
                <a:lnTo>
                  <a:pt x="12" y="42"/>
                </a:lnTo>
                <a:lnTo>
                  <a:pt x="14" y="41"/>
                </a:lnTo>
                <a:lnTo>
                  <a:pt x="14" y="1"/>
                </a:lnTo>
                <a:close/>
              </a:path>
            </a:pathLst>
          </a:custGeom>
          <a:solidFill>
            <a:srgbClr val="D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72"/>
          <p:cNvSpPr>
            <a:spLocks/>
          </p:cNvSpPr>
          <p:nvPr/>
        </p:nvSpPr>
        <p:spPr bwMode="auto">
          <a:xfrm>
            <a:off x="2312988" y="2870200"/>
            <a:ext cx="14287" cy="42863"/>
          </a:xfrm>
          <a:custGeom>
            <a:avLst/>
            <a:gdLst>
              <a:gd name="T0" fmla="*/ 2147483647 w 9"/>
              <a:gd name="T1" fmla="*/ 2147483647 h 27"/>
              <a:gd name="T2" fmla="*/ 2147483647 w 9"/>
              <a:gd name="T3" fmla="*/ 2147483647 h 27"/>
              <a:gd name="T4" fmla="*/ 2147483647 w 9"/>
              <a:gd name="T5" fmla="*/ 2147483647 h 27"/>
              <a:gd name="T6" fmla="*/ 2147483647 w 9"/>
              <a:gd name="T7" fmla="*/ 2147483647 h 27"/>
              <a:gd name="T8" fmla="*/ 2147483647 w 9"/>
              <a:gd name="T9" fmla="*/ 0 h 27"/>
              <a:gd name="T10" fmla="*/ 2147483647 w 9"/>
              <a:gd name="T11" fmla="*/ 0 h 27"/>
              <a:gd name="T12" fmla="*/ 2147483647 w 9"/>
              <a:gd name="T13" fmla="*/ 2147483647 h 27"/>
              <a:gd name="T14" fmla="*/ 2147483647 w 9"/>
              <a:gd name="T15" fmla="*/ 2147483647 h 27"/>
              <a:gd name="T16" fmla="*/ 0 w 9"/>
              <a:gd name="T17" fmla="*/ 2147483647 h 27"/>
              <a:gd name="T18" fmla="*/ 0 w 9"/>
              <a:gd name="T19" fmla="*/ 2147483647 h 27"/>
              <a:gd name="T20" fmla="*/ 0 w 9"/>
              <a:gd name="T21" fmla="*/ 2147483647 h 27"/>
              <a:gd name="T22" fmla="*/ 2147483647 w 9"/>
              <a:gd name="T23" fmla="*/ 2147483647 h 27"/>
              <a:gd name="T24" fmla="*/ 2147483647 w 9"/>
              <a:gd name="T25" fmla="*/ 2147483647 h 27"/>
              <a:gd name="T26" fmla="*/ 2147483647 w 9"/>
              <a:gd name="T27" fmla="*/ 2147483647 h 27"/>
              <a:gd name="T28" fmla="*/ 2147483647 w 9"/>
              <a:gd name="T29" fmla="*/ 2147483647 h 27"/>
              <a:gd name="T30" fmla="*/ 2147483647 w 9"/>
              <a:gd name="T31" fmla="*/ 2147483647 h 27"/>
              <a:gd name="T32" fmla="*/ 2147483647 w 9"/>
              <a:gd name="T33" fmla="*/ 2147483647 h 27"/>
              <a:gd name="T34" fmla="*/ 2147483647 w 9"/>
              <a:gd name="T35" fmla="*/ 2147483647 h 27"/>
              <a:gd name="T36" fmla="*/ 2147483647 w 9"/>
              <a:gd name="T37" fmla="*/ 2147483647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"/>
              <a:gd name="T58" fmla="*/ 0 h 27"/>
              <a:gd name="T59" fmla="*/ 9 w 9"/>
              <a:gd name="T60" fmla="*/ 27 h 2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" h="27">
                <a:moveTo>
                  <a:pt x="9" y="1"/>
                </a:moveTo>
                <a:lnTo>
                  <a:pt x="9" y="1"/>
                </a:lnTo>
                <a:lnTo>
                  <a:pt x="8" y="1"/>
                </a:lnTo>
                <a:lnTo>
                  <a:pt x="7" y="1"/>
                </a:lnTo>
                <a:lnTo>
                  <a:pt x="5" y="0"/>
                </a:lnTo>
                <a:lnTo>
                  <a:pt x="4" y="0"/>
                </a:lnTo>
                <a:lnTo>
                  <a:pt x="3" y="1"/>
                </a:lnTo>
                <a:lnTo>
                  <a:pt x="1" y="1"/>
                </a:lnTo>
                <a:lnTo>
                  <a:pt x="0" y="2"/>
                </a:lnTo>
                <a:lnTo>
                  <a:pt x="0" y="27"/>
                </a:lnTo>
                <a:lnTo>
                  <a:pt x="1" y="27"/>
                </a:lnTo>
                <a:lnTo>
                  <a:pt x="2" y="27"/>
                </a:lnTo>
                <a:lnTo>
                  <a:pt x="3" y="27"/>
                </a:lnTo>
                <a:lnTo>
                  <a:pt x="4" y="27"/>
                </a:lnTo>
                <a:lnTo>
                  <a:pt x="5" y="25"/>
                </a:lnTo>
                <a:lnTo>
                  <a:pt x="8" y="24"/>
                </a:lnTo>
                <a:lnTo>
                  <a:pt x="9" y="23"/>
                </a:lnTo>
                <a:lnTo>
                  <a:pt x="9" y="1"/>
                </a:lnTo>
                <a:close/>
              </a:path>
            </a:pathLst>
          </a:custGeom>
          <a:solidFill>
            <a:srgbClr val="E5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173"/>
          <p:cNvSpPr>
            <a:spLocks/>
          </p:cNvSpPr>
          <p:nvPr/>
        </p:nvSpPr>
        <p:spPr bwMode="auto">
          <a:xfrm>
            <a:off x="2487613" y="2992438"/>
            <a:ext cx="22225" cy="22225"/>
          </a:xfrm>
          <a:custGeom>
            <a:avLst/>
            <a:gdLst>
              <a:gd name="T0" fmla="*/ 2147483647 w 14"/>
              <a:gd name="T1" fmla="*/ 2147483647 h 14"/>
              <a:gd name="T2" fmla="*/ 2147483647 w 14"/>
              <a:gd name="T3" fmla="*/ 2147483647 h 14"/>
              <a:gd name="T4" fmla="*/ 2147483647 w 14"/>
              <a:gd name="T5" fmla="*/ 2147483647 h 14"/>
              <a:gd name="T6" fmla="*/ 2147483647 w 14"/>
              <a:gd name="T7" fmla="*/ 2147483647 h 14"/>
              <a:gd name="T8" fmla="*/ 2147483647 w 14"/>
              <a:gd name="T9" fmla="*/ 2147483647 h 14"/>
              <a:gd name="T10" fmla="*/ 2147483647 w 14"/>
              <a:gd name="T11" fmla="*/ 2147483647 h 14"/>
              <a:gd name="T12" fmla="*/ 2147483647 w 14"/>
              <a:gd name="T13" fmla="*/ 2147483647 h 14"/>
              <a:gd name="T14" fmla="*/ 2147483647 w 14"/>
              <a:gd name="T15" fmla="*/ 2147483647 h 14"/>
              <a:gd name="T16" fmla="*/ 2147483647 w 14"/>
              <a:gd name="T17" fmla="*/ 2147483647 h 14"/>
              <a:gd name="T18" fmla="*/ 2147483647 w 14"/>
              <a:gd name="T19" fmla="*/ 2147483647 h 14"/>
              <a:gd name="T20" fmla="*/ 2147483647 w 14"/>
              <a:gd name="T21" fmla="*/ 2147483647 h 14"/>
              <a:gd name="T22" fmla="*/ 2147483647 w 14"/>
              <a:gd name="T23" fmla="*/ 2147483647 h 14"/>
              <a:gd name="T24" fmla="*/ 2147483647 w 14"/>
              <a:gd name="T25" fmla="*/ 2147483647 h 14"/>
              <a:gd name="T26" fmla="*/ 2147483647 w 14"/>
              <a:gd name="T27" fmla="*/ 2147483647 h 14"/>
              <a:gd name="T28" fmla="*/ 2147483647 w 14"/>
              <a:gd name="T29" fmla="*/ 0 h 14"/>
              <a:gd name="T30" fmla="*/ 2147483647 w 14"/>
              <a:gd name="T31" fmla="*/ 0 h 14"/>
              <a:gd name="T32" fmla="*/ 2147483647 w 14"/>
              <a:gd name="T33" fmla="*/ 0 h 14"/>
              <a:gd name="T34" fmla="*/ 2147483647 w 14"/>
              <a:gd name="T35" fmla="*/ 0 h 14"/>
              <a:gd name="T36" fmla="*/ 2147483647 w 14"/>
              <a:gd name="T37" fmla="*/ 0 h 14"/>
              <a:gd name="T38" fmla="*/ 2147483647 w 14"/>
              <a:gd name="T39" fmla="*/ 2147483647 h 14"/>
              <a:gd name="T40" fmla="*/ 2147483647 w 14"/>
              <a:gd name="T41" fmla="*/ 2147483647 h 14"/>
              <a:gd name="T42" fmla="*/ 2147483647 w 14"/>
              <a:gd name="T43" fmla="*/ 2147483647 h 14"/>
              <a:gd name="T44" fmla="*/ 2147483647 w 14"/>
              <a:gd name="T45" fmla="*/ 2147483647 h 14"/>
              <a:gd name="T46" fmla="*/ 0 w 14"/>
              <a:gd name="T47" fmla="*/ 2147483647 h 14"/>
              <a:gd name="T48" fmla="*/ 0 w 14"/>
              <a:gd name="T49" fmla="*/ 2147483647 h 14"/>
              <a:gd name="T50" fmla="*/ 0 w 14"/>
              <a:gd name="T51" fmla="*/ 2147483647 h 14"/>
              <a:gd name="T52" fmla="*/ 2147483647 w 14"/>
              <a:gd name="T53" fmla="*/ 2147483647 h 14"/>
              <a:gd name="T54" fmla="*/ 2147483647 w 14"/>
              <a:gd name="T55" fmla="*/ 2147483647 h 14"/>
              <a:gd name="T56" fmla="*/ 2147483647 w 14"/>
              <a:gd name="T57" fmla="*/ 2147483647 h 14"/>
              <a:gd name="T58" fmla="*/ 2147483647 w 14"/>
              <a:gd name="T59" fmla="*/ 2147483647 h 14"/>
              <a:gd name="T60" fmla="*/ 2147483647 w 14"/>
              <a:gd name="T61" fmla="*/ 2147483647 h 14"/>
              <a:gd name="T62" fmla="*/ 2147483647 w 14"/>
              <a:gd name="T63" fmla="*/ 2147483647 h 14"/>
              <a:gd name="T64" fmla="*/ 2147483647 w 14"/>
              <a:gd name="T65" fmla="*/ 2147483647 h 1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"/>
              <a:gd name="T100" fmla="*/ 0 h 14"/>
              <a:gd name="T101" fmla="*/ 14 w 14"/>
              <a:gd name="T102" fmla="*/ 14 h 1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" h="14">
                <a:moveTo>
                  <a:pt x="7" y="14"/>
                </a:moveTo>
                <a:lnTo>
                  <a:pt x="9" y="14"/>
                </a:lnTo>
                <a:lnTo>
                  <a:pt x="10" y="13"/>
                </a:lnTo>
                <a:lnTo>
                  <a:pt x="11" y="13"/>
                </a:lnTo>
                <a:lnTo>
                  <a:pt x="12" y="11"/>
                </a:lnTo>
                <a:lnTo>
                  <a:pt x="13" y="10"/>
                </a:lnTo>
                <a:lnTo>
                  <a:pt x="13" y="9"/>
                </a:lnTo>
                <a:lnTo>
                  <a:pt x="14" y="8"/>
                </a:lnTo>
                <a:lnTo>
                  <a:pt x="14" y="7"/>
                </a:lnTo>
                <a:lnTo>
                  <a:pt x="14" y="6"/>
                </a:lnTo>
                <a:lnTo>
                  <a:pt x="13" y="4"/>
                </a:lnTo>
                <a:lnTo>
                  <a:pt x="13" y="3"/>
                </a:lnTo>
                <a:lnTo>
                  <a:pt x="12" y="2"/>
                </a:lnTo>
                <a:lnTo>
                  <a:pt x="11" y="1"/>
                </a:lnTo>
                <a:lnTo>
                  <a:pt x="10" y="0"/>
                </a:lnTo>
                <a:lnTo>
                  <a:pt x="9" y="0"/>
                </a:lnTo>
                <a:lnTo>
                  <a:pt x="7" y="0"/>
                </a:lnTo>
                <a:lnTo>
                  <a:pt x="6" y="0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2" y="3"/>
                </a:lnTo>
                <a:lnTo>
                  <a:pt x="2" y="4"/>
                </a:lnTo>
                <a:lnTo>
                  <a:pt x="0" y="6"/>
                </a:lnTo>
                <a:lnTo>
                  <a:pt x="0" y="7"/>
                </a:lnTo>
                <a:lnTo>
                  <a:pt x="0" y="8"/>
                </a:lnTo>
                <a:lnTo>
                  <a:pt x="2" y="9"/>
                </a:lnTo>
                <a:lnTo>
                  <a:pt x="2" y="10"/>
                </a:lnTo>
                <a:lnTo>
                  <a:pt x="3" y="11"/>
                </a:lnTo>
                <a:lnTo>
                  <a:pt x="4" y="13"/>
                </a:lnTo>
                <a:lnTo>
                  <a:pt x="5" y="13"/>
                </a:lnTo>
                <a:lnTo>
                  <a:pt x="6" y="14"/>
                </a:lnTo>
                <a:lnTo>
                  <a:pt x="7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174"/>
          <p:cNvSpPr>
            <a:spLocks/>
          </p:cNvSpPr>
          <p:nvPr/>
        </p:nvSpPr>
        <p:spPr bwMode="auto">
          <a:xfrm>
            <a:off x="2424113" y="2992438"/>
            <a:ext cx="11112" cy="11112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2147483647 h 7"/>
              <a:gd name="T4" fmla="*/ 2147483647 w 7"/>
              <a:gd name="T5" fmla="*/ 2147483647 h 7"/>
              <a:gd name="T6" fmla="*/ 2147483647 w 7"/>
              <a:gd name="T7" fmla="*/ 2147483647 h 7"/>
              <a:gd name="T8" fmla="*/ 2147483647 w 7"/>
              <a:gd name="T9" fmla="*/ 2147483647 h 7"/>
              <a:gd name="T10" fmla="*/ 2147483647 w 7"/>
              <a:gd name="T11" fmla="*/ 2147483647 h 7"/>
              <a:gd name="T12" fmla="*/ 2147483647 w 7"/>
              <a:gd name="T13" fmla="*/ 2147483647 h 7"/>
              <a:gd name="T14" fmla="*/ 2147483647 w 7"/>
              <a:gd name="T15" fmla="*/ 0 h 7"/>
              <a:gd name="T16" fmla="*/ 2147483647 w 7"/>
              <a:gd name="T17" fmla="*/ 0 h 7"/>
              <a:gd name="T18" fmla="*/ 2147483647 w 7"/>
              <a:gd name="T19" fmla="*/ 0 h 7"/>
              <a:gd name="T20" fmla="*/ 2147483647 w 7"/>
              <a:gd name="T21" fmla="*/ 2147483647 h 7"/>
              <a:gd name="T22" fmla="*/ 0 w 7"/>
              <a:gd name="T23" fmla="*/ 2147483647 h 7"/>
              <a:gd name="T24" fmla="*/ 0 w 7"/>
              <a:gd name="T25" fmla="*/ 2147483647 h 7"/>
              <a:gd name="T26" fmla="*/ 0 w 7"/>
              <a:gd name="T27" fmla="*/ 2147483647 h 7"/>
              <a:gd name="T28" fmla="*/ 2147483647 w 7"/>
              <a:gd name="T29" fmla="*/ 2147483647 h 7"/>
              <a:gd name="T30" fmla="*/ 2147483647 w 7"/>
              <a:gd name="T31" fmla="*/ 2147483647 h 7"/>
              <a:gd name="T32" fmla="*/ 2147483647 w 7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"/>
              <a:gd name="T52" fmla="*/ 0 h 7"/>
              <a:gd name="T53" fmla="*/ 7 w 7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" h="7">
                <a:moveTo>
                  <a:pt x="3" y="7"/>
                </a:moveTo>
                <a:lnTo>
                  <a:pt x="4" y="7"/>
                </a:lnTo>
                <a:lnTo>
                  <a:pt x="5" y="6"/>
                </a:lnTo>
                <a:lnTo>
                  <a:pt x="5" y="4"/>
                </a:lnTo>
                <a:lnTo>
                  <a:pt x="7" y="3"/>
                </a:lnTo>
                <a:lnTo>
                  <a:pt x="5" y="2"/>
                </a:lnTo>
                <a:lnTo>
                  <a:pt x="5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6"/>
                </a:lnTo>
                <a:lnTo>
                  <a:pt x="2" y="7"/>
                </a:lnTo>
                <a:lnTo>
                  <a:pt x="3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75"/>
          <p:cNvSpPr>
            <a:spLocks/>
          </p:cNvSpPr>
          <p:nvPr/>
        </p:nvSpPr>
        <p:spPr bwMode="auto">
          <a:xfrm>
            <a:off x="2441575" y="2992438"/>
            <a:ext cx="9525" cy="11112"/>
          </a:xfrm>
          <a:custGeom>
            <a:avLst/>
            <a:gdLst>
              <a:gd name="T0" fmla="*/ 2147483647 w 6"/>
              <a:gd name="T1" fmla="*/ 2147483647 h 7"/>
              <a:gd name="T2" fmla="*/ 2147483647 w 6"/>
              <a:gd name="T3" fmla="*/ 2147483647 h 7"/>
              <a:gd name="T4" fmla="*/ 2147483647 w 6"/>
              <a:gd name="T5" fmla="*/ 2147483647 h 7"/>
              <a:gd name="T6" fmla="*/ 2147483647 w 6"/>
              <a:gd name="T7" fmla="*/ 2147483647 h 7"/>
              <a:gd name="T8" fmla="*/ 2147483647 w 6"/>
              <a:gd name="T9" fmla="*/ 2147483647 h 7"/>
              <a:gd name="T10" fmla="*/ 2147483647 w 6"/>
              <a:gd name="T11" fmla="*/ 2147483647 h 7"/>
              <a:gd name="T12" fmla="*/ 2147483647 w 6"/>
              <a:gd name="T13" fmla="*/ 2147483647 h 7"/>
              <a:gd name="T14" fmla="*/ 2147483647 w 6"/>
              <a:gd name="T15" fmla="*/ 2147483647 h 7"/>
              <a:gd name="T16" fmla="*/ 2147483647 w 6"/>
              <a:gd name="T17" fmla="*/ 0 h 7"/>
              <a:gd name="T18" fmla="*/ 2147483647 w 6"/>
              <a:gd name="T19" fmla="*/ 2147483647 h 7"/>
              <a:gd name="T20" fmla="*/ 2147483647 w 6"/>
              <a:gd name="T21" fmla="*/ 2147483647 h 7"/>
              <a:gd name="T22" fmla="*/ 0 w 6"/>
              <a:gd name="T23" fmla="*/ 2147483647 h 7"/>
              <a:gd name="T24" fmla="*/ 0 w 6"/>
              <a:gd name="T25" fmla="*/ 2147483647 h 7"/>
              <a:gd name="T26" fmla="*/ 0 w 6"/>
              <a:gd name="T27" fmla="*/ 2147483647 h 7"/>
              <a:gd name="T28" fmla="*/ 2147483647 w 6"/>
              <a:gd name="T29" fmla="*/ 2147483647 h 7"/>
              <a:gd name="T30" fmla="*/ 2147483647 w 6"/>
              <a:gd name="T31" fmla="*/ 2147483647 h 7"/>
              <a:gd name="T32" fmla="*/ 2147483647 w 6"/>
              <a:gd name="T33" fmla="*/ 2147483647 h 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"/>
              <a:gd name="T52" fmla="*/ 0 h 7"/>
              <a:gd name="T53" fmla="*/ 6 w 6"/>
              <a:gd name="T54" fmla="*/ 7 h 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" h="7">
                <a:moveTo>
                  <a:pt x="4" y="7"/>
                </a:moveTo>
                <a:lnTo>
                  <a:pt x="5" y="7"/>
                </a:lnTo>
                <a:lnTo>
                  <a:pt x="6" y="7"/>
                </a:lnTo>
                <a:lnTo>
                  <a:pt x="6" y="6"/>
                </a:lnTo>
                <a:lnTo>
                  <a:pt x="6" y="3"/>
                </a:lnTo>
                <a:lnTo>
                  <a:pt x="6" y="2"/>
                </a:lnTo>
                <a:lnTo>
                  <a:pt x="6" y="1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1" y="7"/>
                </a:lnTo>
                <a:lnTo>
                  <a:pt x="3" y="7"/>
                </a:lnTo>
                <a:lnTo>
                  <a:pt x="4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76"/>
          <p:cNvSpPr>
            <a:spLocks/>
          </p:cNvSpPr>
          <p:nvPr/>
        </p:nvSpPr>
        <p:spPr bwMode="auto">
          <a:xfrm>
            <a:off x="2370138" y="2844800"/>
            <a:ext cx="28575" cy="147638"/>
          </a:xfrm>
          <a:custGeom>
            <a:avLst/>
            <a:gdLst>
              <a:gd name="T0" fmla="*/ 2147483647 w 18"/>
              <a:gd name="T1" fmla="*/ 2147483647 h 93"/>
              <a:gd name="T2" fmla="*/ 2147483647 w 18"/>
              <a:gd name="T3" fmla="*/ 2147483647 h 93"/>
              <a:gd name="T4" fmla="*/ 2147483647 w 18"/>
              <a:gd name="T5" fmla="*/ 2147483647 h 93"/>
              <a:gd name="T6" fmla="*/ 2147483647 w 18"/>
              <a:gd name="T7" fmla="*/ 2147483647 h 93"/>
              <a:gd name="T8" fmla="*/ 2147483647 w 18"/>
              <a:gd name="T9" fmla="*/ 2147483647 h 93"/>
              <a:gd name="T10" fmla="*/ 0 w 18"/>
              <a:gd name="T11" fmla="*/ 2147483647 h 93"/>
              <a:gd name="T12" fmla="*/ 0 w 18"/>
              <a:gd name="T13" fmla="*/ 2147483647 h 93"/>
              <a:gd name="T14" fmla="*/ 2147483647 w 18"/>
              <a:gd name="T15" fmla="*/ 2147483647 h 93"/>
              <a:gd name="T16" fmla="*/ 2147483647 w 18"/>
              <a:gd name="T17" fmla="*/ 2147483647 h 93"/>
              <a:gd name="T18" fmla="*/ 2147483647 w 18"/>
              <a:gd name="T19" fmla="*/ 2147483647 h 93"/>
              <a:gd name="T20" fmla="*/ 2147483647 w 18"/>
              <a:gd name="T21" fmla="*/ 2147483647 h 93"/>
              <a:gd name="T22" fmla="*/ 2147483647 w 18"/>
              <a:gd name="T23" fmla="*/ 2147483647 h 93"/>
              <a:gd name="T24" fmla="*/ 2147483647 w 18"/>
              <a:gd name="T25" fmla="*/ 2147483647 h 93"/>
              <a:gd name="T26" fmla="*/ 2147483647 w 18"/>
              <a:gd name="T27" fmla="*/ 2147483647 h 93"/>
              <a:gd name="T28" fmla="*/ 2147483647 w 18"/>
              <a:gd name="T29" fmla="*/ 2147483647 h 93"/>
              <a:gd name="T30" fmla="*/ 2147483647 w 18"/>
              <a:gd name="T31" fmla="*/ 2147483647 h 93"/>
              <a:gd name="T32" fmla="*/ 2147483647 w 18"/>
              <a:gd name="T33" fmla="*/ 2147483647 h 93"/>
              <a:gd name="T34" fmla="*/ 2147483647 w 18"/>
              <a:gd name="T35" fmla="*/ 2147483647 h 93"/>
              <a:gd name="T36" fmla="*/ 2147483647 w 18"/>
              <a:gd name="T37" fmla="*/ 2147483647 h 93"/>
              <a:gd name="T38" fmla="*/ 2147483647 w 18"/>
              <a:gd name="T39" fmla="*/ 0 h 93"/>
              <a:gd name="T40" fmla="*/ 2147483647 w 18"/>
              <a:gd name="T41" fmla="*/ 0 h 93"/>
              <a:gd name="T42" fmla="*/ 2147483647 w 18"/>
              <a:gd name="T43" fmla="*/ 0 h 93"/>
              <a:gd name="T44" fmla="*/ 2147483647 w 18"/>
              <a:gd name="T45" fmla="*/ 0 h 93"/>
              <a:gd name="T46" fmla="*/ 2147483647 w 18"/>
              <a:gd name="T47" fmla="*/ 0 h 93"/>
              <a:gd name="T48" fmla="*/ 2147483647 w 18"/>
              <a:gd name="T49" fmla="*/ 0 h 93"/>
              <a:gd name="T50" fmla="*/ 2147483647 w 18"/>
              <a:gd name="T51" fmla="*/ 2147483647 h 9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"/>
              <a:gd name="T79" fmla="*/ 0 h 93"/>
              <a:gd name="T80" fmla="*/ 18 w 18"/>
              <a:gd name="T81" fmla="*/ 93 h 9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" h="93">
                <a:moveTo>
                  <a:pt x="6" y="2"/>
                </a:moveTo>
                <a:lnTo>
                  <a:pt x="6" y="4"/>
                </a:lnTo>
                <a:lnTo>
                  <a:pt x="3" y="9"/>
                </a:lnTo>
                <a:lnTo>
                  <a:pt x="2" y="17"/>
                </a:lnTo>
                <a:lnTo>
                  <a:pt x="1" y="29"/>
                </a:lnTo>
                <a:lnTo>
                  <a:pt x="0" y="41"/>
                </a:lnTo>
                <a:lnTo>
                  <a:pt x="0" y="58"/>
                </a:lnTo>
                <a:lnTo>
                  <a:pt x="1" y="74"/>
                </a:lnTo>
                <a:lnTo>
                  <a:pt x="4" y="93"/>
                </a:lnTo>
                <a:lnTo>
                  <a:pt x="18" y="93"/>
                </a:lnTo>
                <a:lnTo>
                  <a:pt x="17" y="89"/>
                </a:lnTo>
                <a:lnTo>
                  <a:pt x="16" y="82"/>
                </a:lnTo>
                <a:lnTo>
                  <a:pt x="15" y="71"/>
                </a:lnTo>
                <a:lnTo>
                  <a:pt x="14" y="58"/>
                </a:lnTo>
                <a:lnTo>
                  <a:pt x="13" y="43"/>
                </a:lnTo>
                <a:lnTo>
                  <a:pt x="13" y="27"/>
                </a:lnTo>
                <a:lnTo>
                  <a:pt x="15" y="13"/>
                </a:lnTo>
                <a:lnTo>
                  <a:pt x="18" y="2"/>
                </a:lnTo>
                <a:lnTo>
                  <a:pt x="18" y="0"/>
                </a:lnTo>
                <a:lnTo>
                  <a:pt x="17" y="0"/>
                </a:lnTo>
                <a:lnTo>
                  <a:pt x="16" y="0"/>
                </a:lnTo>
                <a:lnTo>
                  <a:pt x="14" y="0"/>
                </a:lnTo>
                <a:lnTo>
                  <a:pt x="10" y="0"/>
                </a:lnTo>
                <a:lnTo>
                  <a:pt x="6" y="2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177"/>
          <p:cNvSpPr>
            <a:spLocks/>
          </p:cNvSpPr>
          <p:nvPr/>
        </p:nvSpPr>
        <p:spPr bwMode="auto">
          <a:xfrm>
            <a:off x="2525713" y="2827338"/>
            <a:ext cx="42862" cy="165100"/>
          </a:xfrm>
          <a:custGeom>
            <a:avLst/>
            <a:gdLst>
              <a:gd name="T0" fmla="*/ 2147483647 w 27"/>
              <a:gd name="T1" fmla="*/ 0 h 104"/>
              <a:gd name="T2" fmla="*/ 2147483647 w 27"/>
              <a:gd name="T3" fmla="*/ 2147483647 h 104"/>
              <a:gd name="T4" fmla="*/ 2147483647 w 27"/>
              <a:gd name="T5" fmla="*/ 2147483647 h 104"/>
              <a:gd name="T6" fmla="*/ 2147483647 w 27"/>
              <a:gd name="T7" fmla="*/ 2147483647 h 104"/>
              <a:gd name="T8" fmla="*/ 2147483647 w 27"/>
              <a:gd name="T9" fmla="*/ 2147483647 h 104"/>
              <a:gd name="T10" fmla="*/ 2147483647 w 27"/>
              <a:gd name="T11" fmla="*/ 2147483647 h 104"/>
              <a:gd name="T12" fmla="*/ 2147483647 w 27"/>
              <a:gd name="T13" fmla="*/ 2147483647 h 104"/>
              <a:gd name="T14" fmla="*/ 2147483647 w 27"/>
              <a:gd name="T15" fmla="*/ 2147483647 h 104"/>
              <a:gd name="T16" fmla="*/ 2147483647 w 27"/>
              <a:gd name="T17" fmla="*/ 2147483647 h 104"/>
              <a:gd name="T18" fmla="*/ 2147483647 w 27"/>
              <a:gd name="T19" fmla="*/ 2147483647 h 104"/>
              <a:gd name="T20" fmla="*/ 2147483647 w 27"/>
              <a:gd name="T21" fmla="*/ 2147483647 h 104"/>
              <a:gd name="T22" fmla="*/ 2147483647 w 27"/>
              <a:gd name="T23" fmla="*/ 2147483647 h 104"/>
              <a:gd name="T24" fmla="*/ 2147483647 w 27"/>
              <a:gd name="T25" fmla="*/ 2147483647 h 104"/>
              <a:gd name="T26" fmla="*/ 2147483647 w 27"/>
              <a:gd name="T27" fmla="*/ 2147483647 h 104"/>
              <a:gd name="T28" fmla="*/ 0 w 27"/>
              <a:gd name="T29" fmla="*/ 2147483647 h 104"/>
              <a:gd name="T30" fmla="*/ 2147483647 w 27"/>
              <a:gd name="T31" fmla="*/ 2147483647 h 104"/>
              <a:gd name="T32" fmla="*/ 2147483647 w 27"/>
              <a:gd name="T33" fmla="*/ 2147483647 h 104"/>
              <a:gd name="T34" fmla="*/ 2147483647 w 27"/>
              <a:gd name="T35" fmla="*/ 0 h 104"/>
              <a:gd name="T36" fmla="*/ 2147483647 w 27"/>
              <a:gd name="T37" fmla="*/ 0 h 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7"/>
              <a:gd name="T58" fmla="*/ 0 h 104"/>
              <a:gd name="T59" fmla="*/ 27 w 27"/>
              <a:gd name="T60" fmla="*/ 104 h 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7" h="104">
                <a:moveTo>
                  <a:pt x="27" y="0"/>
                </a:moveTo>
                <a:lnTo>
                  <a:pt x="25" y="1"/>
                </a:lnTo>
                <a:lnTo>
                  <a:pt x="24" y="3"/>
                </a:lnTo>
                <a:lnTo>
                  <a:pt x="22" y="9"/>
                </a:lnTo>
                <a:lnTo>
                  <a:pt x="20" y="18"/>
                </a:lnTo>
                <a:lnTo>
                  <a:pt x="17" y="31"/>
                </a:lnTo>
                <a:lnTo>
                  <a:pt x="16" y="49"/>
                </a:lnTo>
                <a:lnTo>
                  <a:pt x="17" y="73"/>
                </a:lnTo>
                <a:lnTo>
                  <a:pt x="20" y="104"/>
                </a:lnTo>
                <a:lnTo>
                  <a:pt x="4" y="104"/>
                </a:lnTo>
                <a:lnTo>
                  <a:pt x="4" y="100"/>
                </a:lnTo>
                <a:lnTo>
                  <a:pt x="3" y="92"/>
                </a:lnTo>
                <a:lnTo>
                  <a:pt x="2" y="79"/>
                </a:lnTo>
                <a:lnTo>
                  <a:pt x="1" y="64"/>
                </a:lnTo>
                <a:lnTo>
                  <a:pt x="0" y="47"/>
                </a:lnTo>
                <a:lnTo>
                  <a:pt x="1" y="30"/>
                </a:lnTo>
                <a:lnTo>
                  <a:pt x="3" y="14"/>
                </a:lnTo>
                <a:lnTo>
                  <a:pt x="9" y="0"/>
                </a:lnTo>
                <a:lnTo>
                  <a:pt x="27" y="0"/>
                </a:lnTo>
                <a:close/>
              </a:path>
            </a:pathLst>
          </a:custGeom>
          <a:solidFill>
            <a:srgbClr val="3F9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178"/>
          <p:cNvSpPr>
            <a:spLocks/>
          </p:cNvSpPr>
          <p:nvPr/>
        </p:nvSpPr>
        <p:spPr bwMode="auto">
          <a:xfrm>
            <a:off x="2370138" y="2852738"/>
            <a:ext cx="26987" cy="130175"/>
          </a:xfrm>
          <a:custGeom>
            <a:avLst/>
            <a:gdLst>
              <a:gd name="T0" fmla="*/ 2147483647 w 17"/>
              <a:gd name="T1" fmla="*/ 2147483647 h 82"/>
              <a:gd name="T2" fmla="*/ 2147483647 w 17"/>
              <a:gd name="T3" fmla="*/ 2147483647 h 82"/>
              <a:gd name="T4" fmla="*/ 2147483647 w 17"/>
              <a:gd name="T5" fmla="*/ 2147483647 h 82"/>
              <a:gd name="T6" fmla="*/ 2147483647 w 17"/>
              <a:gd name="T7" fmla="*/ 2147483647 h 82"/>
              <a:gd name="T8" fmla="*/ 2147483647 w 17"/>
              <a:gd name="T9" fmla="*/ 2147483647 h 82"/>
              <a:gd name="T10" fmla="*/ 0 w 17"/>
              <a:gd name="T11" fmla="*/ 2147483647 h 82"/>
              <a:gd name="T12" fmla="*/ 2147483647 w 17"/>
              <a:gd name="T13" fmla="*/ 2147483647 h 82"/>
              <a:gd name="T14" fmla="*/ 2147483647 w 17"/>
              <a:gd name="T15" fmla="*/ 2147483647 h 82"/>
              <a:gd name="T16" fmla="*/ 2147483647 w 17"/>
              <a:gd name="T17" fmla="*/ 2147483647 h 82"/>
              <a:gd name="T18" fmla="*/ 2147483647 w 17"/>
              <a:gd name="T19" fmla="*/ 2147483647 h 82"/>
              <a:gd name="T20" fmla="*/ 2147483647 w 17"/>
              <a:gd name="T21" fmla="*/ 2147483647 h 82"/>
              <a:gd name="T22" fmla="*/ 2147483647 w 17"/>
              <a:gd name="T23" fmla="*/ 2147483647 h 82"/>
              <a:gd name="T24" fmla="*/ 2147483647 w 17"/>
              <a:gd name="T25" fmla="*/ 2147483647 h 82"/>
              <a:gd name="T26" fmla="*/ 2147483647 w 17"/>
              <a:gd name="T27" fmla="*/ 2147483647 h 82"/>
              <a:gd name="T28" fmla="*/ 2147483647 w 17"/>
              <a:gd name="T29" fmla="*/ 2147483647 h 82"/>
              <a:gd name="T30" fmla="*/ 2147483647 w 17"/>
              <a:gd name="T31" fmla="*/ 2147483647 h 82"/>
              <a:gd name="T32" fmla="*/ 2147483647 w 17"/>
              <a:gd name="T33" fmla="*/ 2147483647 h 82"/>
              <a:gd name="T34" fmla="*/ 2147483647 w 17"/>
              <a:gd name="T35" fmla="*/ 2147483647 h 82"/>
              <a:gd name="T36" fmla="*/ 2147483647 w 17"/>
              <a:gd name="T37" fmla="*/ 2147483647 h 82"/>
              <a:gd name="T38" fmla="*/ 2147483647 w 17"/>
              <a:gd name="T39" fmla="*/ 2147483647 h 82"/>
              <a:gd name="T40" fmla="*/ 2147483647 w 17"/>
              <a:gd name="T41" fmla="*/ 2147483647 h 82"/>
              <a:gd name="T42" fmla="*/ 2147483647 w 17"/>
              <a:gd name="T43" fmla="*/ 0 h 82"/>
              <a:gd name="T44" fmla="*/ 2147483647 w 17"/>
              <a:gd name="T45" fmla="*/ 0 h 82"/>
              <a:gd name="T46" fmla="*/ 2147483647 w 17"/>
              <a:gd name="T47" fmla="*/ 2147483647 h 82"/>
              <a:gd name="T48" fmla="*/ 2147483647 w 17"/>
              <a:gd name="T49" fmla="*/ 2147483647 h 82"/>
              <a:gd name="T50" fmla="*/ 2147483647 w 17"/>
              <a:gd name="T51" fmla="*/ 2147483647 h 8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7"/>
              <a:gd name="T79" fmla="*/ 0 h 82"/>
              <a:gd name="T80" fmla="*/ 17 w 17"/>
              <a:gd name="T81" fmla="*/ 82 h 8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7" h="82">
                <a:moveTo>
                  <a:pt x="6" y="2"/>
                </a:moveTo>
                <a:lnTo>
                  <a:pt x="6" y="4"/>
                </a:lnTo>
                <a:lnTo>
                  <a:pt x="4" y="8"/>
                </a:lnTo>
                <a:lnTo>
                  <a:pt x="2" y="15"/>
                </a:lnTo>
                <a:lnTo>
                  <a:pt x="1" y="26"/>
                </a:lnTo>
                <a:lnTo>
                  <a:pt x="0" y="38"/>
                </a:lnTo>
                <a:lnTo>
                  <a:pt x="1" y="50"/>
                </a:lnTo>
                <a:lnTo>
                  <a:pt x="2" y="66"/>
                </a:lnTo>
                <a:lnTo>
                  <a:pt x="4" y="82"/>
                </a:lnTo>
                <a:lnTo>
                  <a:pt x="16" y="81"/>
                </a:lnTo>
                <a:lnTo>
                  <a:pt x="16" y="78"/>
                </a:lnTo>
                <a:lnTo>
                  <a:pt x="15" y="73"/>
                </a:lnTo>
                <a:lnTo>
                  <a:pt x="14" y="62"/>
                </a:lnTo>
                <a:lnTo>
                  <a:pt x="13" y="50"/>
                </a:lnTo>
                <a:lnTo>
                  <a:pt x="11" y="38"/>
                </a:lnTo>
                <a:lnTo>
                  <a:pt x="11" y="25"/>
                </a:lnTo>
                <a:lnTo>
                  <a:pt x="14" y="12"/>
                </a:lnTo>
                <a:lnTo>
                  <a:pt x="17" y="1"/>
                </a:lnTo>
                <a:lnTo>
                  <a:pt x="16" y="0"/>
                </a:lnTo>
                <a:lnTo>
                  <a:pt x="15" y="0"/>
                </a:lnTo>
                <a:lnTo>
                  <a:pt x="13" y="1"/>
                </a:lnTo>
                <a:lnTo>
                  <a:pt x="9" y="1"/>
                </a:lnTo>
                <a:lnTo>
                  <a:pt x="6" y="2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179"/>
          <p:cNvSpPr>
            <a:spLocks/>
          </p:cNvSpPr>
          <p:nvPr/>
        </p:nvSpPr>
        <p:spPr bwMode="auto">
          <a:xfrm>
            <a:off x="2371725" y="2862263"/>
            <a:ext cx="22225" cy="109537"/>
          </a:xfrm>
          <a:custGeom>
            <a:avLst/>
            <a:gdLst>
              <a:gd name="T0" fmla="*/ 2147483647 w 14"/>
              <a:gd name="T1" fmla="*/ 2147483647 h 69"/>
              <a:gd name="T2" fmla="*/ 2147483647 w 14"/>
              <a:gd name="T3" fmla="*/ 2147483647 h 69"/>
              <a:gd name="T4" fmla="*/ 2147483647 w 14"/>
              <a:gd name="T5" fmla="*/ 2147483647 h 69"/>
              <a:gd name="T6" fmla="*/ 2147483647 w 14"/>
              <a:gd name="T7" fmla="*/ 2147483647 h 69"/>
              <a:gd name="T8" fmla="*/ 2147483647 w 14"/>
              <a:gd name="T9" fmla="*/ 2147483647 h 69"/>
              <a:gd name="T10" fmla="*/ 0 w 14"/>
              <a:gd name="T11" fmla="*/ 2147483647 h 69"/>
              <a:gd name="T12" fmla="*/ 0 w 14"/>
              <a:gd name="T13" fmla="*/ 2147483647 h 69"/>
              <a:gd name="T14" fmla="*/ 2147483647 w 14"/>
              <a:gd name="T15" fmla="*/ 2147483647 h 69"/>
              <a:gd name="T16" fmla="*/ 2147483647 w 14"/>
              <a:gd name="T17" fmla="*/ 2147483647 h 69"/>
              <a:gd name="T18" fmla="*/ 2147483647 w 14"/>
              <a:gd name="T19" fmla="*/ 2147483647 h 69"/>
              <a:gd name="T20" fmla="*/ 2147483647 w 14"/>
              <a:gd name="T21" fmla="*/ 2147483647 h 69"/>
              <a:gd name="T22" fmla="*/ 2147483647 w 14"/>
              <a:gd name="T23" fmla="*/ 2147483647 h 69"/>
              <a:gd name="T24" fmla="*/ 2147483647 w 14"/>
              <a:gd name="T25" fmla="*/ 2147483647 h 69"/>
              <a:gd name="T26" fmla="*/ 2147483647 w 14"/>
              <a:gd name="T27" fmla="*/ 2147483647 h 69"/>
              <a:gd name="T28" fmla="*/ 2147483647 w 14"/>
              <a:gd name="T29" fmla="*/ 2147483647 h 69"/>
              <a:gd name="T30" fmla="*/ 2147483647 w 14"/>
              <a:gd name="T31" fmla="*/ 2147483647 h 69"/>
              <a:gd name="T32" fmla="*/ 2147483647 w 14"/>
              <a:gd name="T33" fmla="*/ 2147483647 h 69"/>
              <a:gd name="T34" fmla="*/ 2147483647 w 14"/>
              <a:gd name="T35" fmla="*/ 2147483647 h 69"/>
              <a:gd name="T36" fmla="*/ 2147483647 w 14"/>
              <a:gd name="T37" fmla="*/ 2147483647 h 69"/>
              <a:gd name="T38" fmla="*/ 2147483647 w 14"/>
              <a:gd name="T39" fmla="*/ 2147483647 h 69"/>
              <a:gd name="T40" fmla="*/ 2147483647 w 14"/>
              <a:gd name="T41" fmla="*/ 0 h 69"/>
              <a:gd name="T42" fmla="*/ 2147483647 w 14"/>
              <a:gd name="T43" fmla="*/ 0 h 69"/>
              <a:gd name="T44" fmla="*/ 2147483647 w 14"/>
              <a:gd name="T45" fmla="*/ 0 h 69"/>
              <a:gd name="T46" fmla="*/ 2147483647 w 14"/>
              <a:gd name="T47" fmla="*/ 0 h 69"/>
              <a:gd name="T48" fmla="*/ 2147483647 w 14"/>
              <a:gd name="T49" fmla="*/ 2147483647 h 69"/>
              <a:gd name="T50" fmla="*/ 2147483647 w 14"/>
              <a:gd name="T51" fmla="*/ 2147483647 h 6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"/>
              <a:gd name="T79" fmla="*/ 0 h 69"/>
              <a:gd name="T80" fmla="*/ 14 w 14"/>
              <a:gd name="T81" fmla="*/ 69 h 6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" h="69">
                <a:moveTo>
                  <a:pt x="5" y="1"/>
                </a:moveTo>
                <a:lnTo>
                  <a:pt x="5" y="2"/>
                </a:lnTo>
                <a:lnTo>
                  <a:pt x="3" y="7"/>
                </a:lnTo>
                <a:lnTo>
                  <a:pt x="2" y="13"/>
                </a:lnTo>
                <a:lnTo>
                  <a:pt x="1" y="21"/>
                </a:lnTo>
                <a:lnTo>
                  <a:pt x="0" y="32"/>
                </a:lnTo>
                <a:lnTo>
                  <a:pt x="0" y="43"/>
                </a:lnTo>
                <a:lnTo>
                  <a:pt x="1" y="56"/>
                </a:lnTo>
                <a:lnTo>
                  <a:pt x="3" y="69"/>
                </a:lnTo>
                <a:lnTo>
                  <a:pt x="14" y="69"/>
                </a:lnTo>
                <a:lnTo>
                  <a:pt x="13" y="67"/>
                </a:lnTo>
                <a:lnTo>
                  <a:pt x="13" y="61"/>
                </a:lnTo>
                <a:lnTo>
                  <a:pt x="12" y="53"/>
                </a:lnTo>
                <a:lnTo>
                  <a:pt x="10" y="43"/>
                </a:lnTo>
                <a:lnTo>
                  <a:pt x="9" y="32"/>
                </a:lnTo>
                <a:lnTo>
                  <a:pt x="9" y="20"/>
                </a:lnTo>
                <a:lnTo>
                  <a:pt x="12" y="9"/>
                </a:lnTo>
                <a:lnTo>
                  <a:pt x="14" y="1"/>
                </a:lnTo>
                <a:lnTo>
                  <a:pt x="14" y="0"/>
                </a:lnTo>
                <a:lnTo>
                  <a:pt x="13" y="0"/>
                </a:lnTo>
                <a:lnTo>
                  <a:pt x="10" y="0"/>
                </a:lnTo>
                <a:lnTo>
                  <a:pt x="8" y="1"/>
                </a:lnTo>
                <a:lnTo>
                  <a:pt x="5" y="1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180"/>
          <p:cNvSpPr>
            <a:spLocks/>
          </p:cNvSpPr>
          <p:nvPr/>
        </p:nvSpPr>
        <p:spPr bwMode="auto">
          <a:xfrm>
            <a:off x="2373313" y="2871788"/>
            <a:ext cx="19050" cy="90487"/>
          </a:xfrm>
          <a:custGeom>
            <a:avLst/>
            <a:gdLst>
              <a:gd name="T0" fmla="*/ 2147483647 w 12"/>
              <a:gd name="T1" fmla="*/ 2147483647 h 57"/>
              <a:gd name="T2" fmla="*/ 2147483647 w 12"/>
              <a:gd name="T3" fmla="*/ 2147483647 h 57"/>
              <a:gd name="T4" fmla="*/ 2147483647 w 12"/>
              <a:gd name="T5" fmla="*/ 2147483647 h 57"/>
              <a:gd name="T6" fmla="*/ 2147483647 w 12"/>
              <a:gd name="T7" fmla="*/ 2147483647 h 57"/>
              <a:gd name="T8" fmla="*/ 0 w 12"/>
              <a:gd name="T9" fmla="*/ 2147483647 h 57"/>
              <a:gd name="T10" fmla="*/ 0 w 12"/>
              <a:gd name="T11" fmla="*/ 2147483647 h 57"/>
              <a:gd name="T12" fmla="*/ 0 w 12"/>
              <a:gd name="T13" fmla="*/ 2147483647 h 57"/>
              <a:gd name="T14" fmla="*/ 2147483647 w 12"/>
              <a:gd name="T15" fmla="*/ 2147483647 h 57"/>
              <a:gd name="T16" fmla="*/ 2147483647 w 12"/>
              <a:gd name="T17" fmla="*/ 2147483647 h 57"/>
              <a:gd name="T18" fmla="*/ 2147483647 w 12"/>
              <a:gd name="T19" fmla="*/ 2147483647 h 57"/>
              <a:gd name="T20" fmla="*/ 2147483647 w 12"/>
              <a:gd name="T21" fmla="*/ 2147483647 h 57"/>
              <a:gd name="T22" fmla="*/ 2147483647 w 12"/>
              <a:gd name="T23" fmla="*/ 2147483647 h 57"/>
              <a:gd name="T24" fmla="*/ 2147483647 w 12"/>
              <a:gd name="T25" fmla="*/ 2147483647 h 57"/>
              <a:gd name="T26" fmla="*/ 2147483647 w 12"/>
              <a:gd name="T27" fmla="*/ 2147483647 h 57"/>
              <a:gd name="T28" fmla="*/ 2147483647 w 12"/>
              <a:gd name="T29" fmla="*/ 2147483647 h 57"/>
              <a:gd name="T30" fmla="*/ 2147483647 w 12"/>
              <a:gd name="T31" fmla="*/ 2147483647 h 57"/>
              <a:gd name="T32" fmla="*/ 2147483647 w 12"/>
              <a:gd name="T33" fmla="*/ 2147483647 h 57"/>
              <a:gd name="T34" fmla="*/ 2147483647 w 12"/>
              <a:gd name="T35" fmla="*/ 0 h 57"/>
              <a:gd name="T36" fmla="*/ 2147483647 w 12"/>
              <a:gd name="T37" fmla="*/ 0 h 57"/>
              <a:gd name="T38" fmla="*/ 2147483647 w 12"/>
              <a:gd name="T39" fmla="*/ 0 h 57"/>
              <a:gd name="T40" fmla="*/ 2147483647 w 12"/>
              <a:gd name="T41" fmla="*/ 0 h 57"/>
              <a:gd name="T42" fmla="*/ 2147483647 w 12"/>
              <a:gd name="T43" fmla="*/ 0 h 57"/>
              <a:gd name="T44" fmla="*/ 2147483647 w 12"/>
              <a:gd name="T45" fmla="*/ 0 h 57"/>
              <a:gd name="T46" fmla="*/ 2147483647 w 12"/>
              <a:gd name="T47" fmla="*/ 0 h 57"/>
              <a:gd name="T48" fmla="*/ 2147483647 w 12"/>
              <a:gd name="T49" fmla="*/ 0 h 57"/>
              <a:gd name="T50" fmla="*/ 2147483647 w 12"/>
              <a:gd name="T51" fmla="*/ 2147483647 h 5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"/>
              <a:gd name="T79" fmla="*/ 0 h 57"/>
              <a:gd name="T80" fmla="*/ 12 w 12"/>
              <a:gd name="T81" fmla="*/ 57 h 5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" h="57">
                <a:moveTo>
                  <a:pt x="4" y="1"/>
                </a:moveTo>
                <a:lnTo>
                  <a:pt x="2" y="2"/>
                </a:lnTo>
                <a:lnTo>
                  <a:pt x="2" y="5"/>
                </a:lnTo>
                <a:lnTo>
                  <a:pt x="1" y="10"/>
                </a:lnTo>
                <a:lnTo>
                  <a:pt x="0" y="17"/>
                </a:lnTo>
                <a:lnTo>
                  <a:pt x="0" y="26"/>
                </a:lnTo>
                <a:lnTo>
                  <a:pt x="0" y="35"/>
                </a:lnTo>
                <a:lnTo>
                  <a:pt x="1" y="45"/>
                </a:lnTo>
                <a:lnTo>
                  <a:pt x="2" y="57"/>
                </a:lnTo>
                <a:lnTo>
                  <a:pt x="11" y="56"/>
                </a:lnTo>
                <a:lnTo>
                  <a:pt x="11" y="55"/>
                </a:lnTo>
                <a:lnTo>
                  <a:pt x="9" y="50"/>
                </a:lnTo>
                <a:lnTo>
                  <a:pt x="9" y="43"/>
                </a:lnTo>
                <a:lnTo>
                  <a:pt x="8" y="35"/>
                </a:lnTo>
                <a:lnTo>
                  <a:pt x="7" y="26"/>
                </a:lnTo>
                <a:lnTo>
                  <a:pt x="8" y="16"/>
                </a:lnTo>
                <a:lnTo>
                  <a:pt x="9" y="8"/>
                </a:lnTo>
                <a:lnTo>
                  <a:pt x="12" y="0"/>
                </a:lnTo>
                <a:lnTo>
                  <a:pt x="11" y="0"/>
                </a:lnTo>
                <a:lnTo>
                  <a:pt x="9" y="0"/>
                </a:lnTo>
                <a:lnTo>
                  <a:pt x="8" y="0"/>
                </a:lnTo>
                <a:lnTo>
                  <a:pt x="6" y="0"/>
                </a:lnTo>
                <a:lnTo>
                  <a:pt x="4" y="1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181"/>
          <p:cNvSpPr>
            <a:spLocks/>
          </p:cNvSpPr>
          <p:nvPr/>
        </p:nvSpPr>
        <p:spPr bwMode="auto">
          <a:xfrm>
            <a:off x="2373313" y="2879725"/>
            <a:ext cx="14287" cy="71438"/>
          </a:xfrm>
          <a:custGeom>
            <a:avLst/>
            <a:gdLst>
              <a:gd name="T0" fmla="*/ 2147483647 w 9"/>
              <a:gd name="T1" fmla="*/ 2147483647 h 45"/>
              <a:gd name="T2" fmla="*/ 2147483647 w 9"/>
              <a:gd name="T3" fmla="*/ 2147483647 h 45"/>
              <a:gd name="T4" fmla="*/ 2147483647 w 9"/>
              <a:gd name="T5" fmla="*/ 2147483647 h 45"/>
              <a:gd name="T6" fmla="*/ 2147483647 w 9"/>
              <a:gd name="T7" fmla="*/ 2147483647 h 45"/>
              <a:gd name="T8" fmla="*/ 2147483647 w 9"/>
              <a:gd name="T9" fmla="*/ 2147483647 h 45"/>
              <a:gd name="T10" fmla="*/ 0 w 9"/>
              <a:gd name="T11" fmla="*/ 2147483647 h 45"/>
              <a:gd name="T12" fmla="*/ 0 w 9"/>
              <a:gd name="T13" fmla="*/ 2147483647 h 45"/>
              <a:gd name="T14" fmla="*/ 2147483647 w 9"/>
              <a:gd name="T15" fmla="*/ 2147483647 h 45"/>
              <a:gd name="T16" fmla="*/ 2147483647 w 9"/>
              <a:gd name="T17" fmla="*/ 2147483647 h 45"/>
              <a:gd name="T18" fmla="*/ 2147483647 w 9"/>
              <a:gd name="T19" fmla="*/ 2147483647 h 45"/>
              <a:gd name="T20" fmla="*/ 2147483647 w 9"/>
              <a:gd name="T21" fmla="*/ 2147483647 h 45"/>
              <a:gd name="T22" fmla="*/ 2147483647 w 9"/>
              <a:gd name="T23" fmla="*/ 2147483647 h 45"/>
              <a:gd name="T24" fmla="*/ 2147483647 w 9"/>
              <a:gd name="T25" fmla="*/ 2147483647 h 45"/>
              <a:gd name="T26" fmla="*/ 2147483647 w 9"/>
              <a:gd name="T27" fmla="*/ 2147483647 h 45"/>
              <a:gd name="T28" fmla="*/ 2147483647 w 9"/>
              <a:gd name="T29" fmla="*/ 2147483647 h 45"/>
              <a:gd name="T30" fmla="*/ 2147483647 w 9"/>
              <a:gd name="T31" fmla="*/ 2147483647 h 45"/>
              <a:gd name="T32" fmla="*/ 2147483647 w 9"/>
              <a:gd name="T33" fmla="*/ 2147483647 h 45"/>
              <a:gd name="T34" fmla="*/ 2147483647 w 9"/>
              <a:gd name="T35" fmla="*/ 2147483647 h 45"/>
              <a:gd name="T36" fmla="*/ 2147483647 w 9"/>
              <a:gd name="T37" fmla="*/ 2147483647 h 45"/>
              <a:gd name="T38" fmla="*/ 2147483647 w 9"/>
              <a:gd name="T39" fmla="*/ 2147483647 h 45"/>
              <a:gd name="T40" fmla="*/ 2147483647 w 9"/>
              <a:gd name="T41" fmla="*/ 2147483647 h 45"/>
              <a:gd name="T42" fmla="*/ 2147483647 w 9"/>
              <a:gd name="T43" fmla="*/ 0 h 45"/>
              <a:gd name="T44" fmla="*/ 2147483647 w 9"/>
              <a:gd name="T45" fmla="*/ 0 h 45"/>
              <a:gd name="T46" fmla="*/ 2147483647 w 9"/>
              <a:gd name="T47" fmla="*/ 2147483647 h 45"/>
              <a:gd name="T48" fmla="*/ 2147483647 w 9"/>
              <a:gd name="T49" fmla="*/ 2147483647 h 45"/>
              <a:gd name="T50" fmla="*/ 2147483647 w 9"/>
              <a:gd name="T51" fmla="*/ 2147483647 h 4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9"/>
              <a:gd name="T79" fmla="*/ 0 h 45"/>
              <a:gd name="T80" fmla="*/ 9 w 9"/>
              <a:gd name="T81" fmla="*/ 45 h 4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9" h="45">
                <a:moveTo>
                  <a:pt x="4" y="1"/>
                </a:moveTo>
                <a:lnTo>
                  <a:pt x="2" y="2"/>
                </a:lnTo>
                <a:lnTo>
                  <a:pt x="2" y="4"/>
                </a:lnTo>
                <a:lnTo>
                  <a:pt x="1" y="9"/>
                </a:lnTo>
                <a:lnTo>
                  <a:pt x="1" y="14"/>
                </a:lnTo>
                <a:lnTo>
                  <a:pt x="0" y="21"/>
                </a:lnTo>
                <a:lnTo>
                  <a:pt x="0" y="28"/>
                </a:lnTo>
                <a:lnTo>
                  <a:pt x="1" y="37"/>
                </a:lnTo>
                <a:lnTo>
                  <a:pt x="2" y="45"/>
                </a:lnTo>
                <a:lnTo>
                  <a:pt x="9" y="45"/>
                </a:lnTo>
                <a:lnTo>
                  <a:pt x="9" y="44"/>
                </a:lnTo>
                <a:lnTo>
                  <a:pt x="8" y="40"/>
                </a:lnTo>
                <a:lnTo>
                  <a:pt x="7" y="35"/>
                </a:lnTo>
                <a:lnTo>
                  <a:pt x="7" y="28"/>
                </a:lnTo>
                <a:lnTo>
                  <a:pt x="6" y="21"/>
                </a:lnTo>
                <a:lnTo>
                  <a:pt x="7" y="14"/>
                </a:lnTo>
                <a:lnTo>
                  <a:pt x="7" y="7"/>
                </a:lnTo>
                <a:lnTo>
                  <a:pt x="9" y="1"/>
                </a:lnTo>
                <a:lnTo>
                  <a:pt x="9" y="0"/>
                </a:lnTo>
                <a:lnTo>
                  <a:pt x="8" y="0"/>
                </a:lnTo>
                <a:lnTo>
                  <a:pt x="7" y="1"/>
                </a:lnTo>
                <a:lnTo>
                  <a:pt x="6" y="1"/>
                </a:lnTo>
                <a:lnTo>
                  <a:pt x="4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182"/>
          <p:cNvSpPr>
            <a:spLocks/>
          </p:cNvSpPr>
          <p:nvPr/>
        </p:nvSpPr>
        <p:spPr bwMode="auto">
          <a:xfrm>
            <a:off x="2374900" y="2887663"/>
            <a:ext cx="11113" cy="53975"/>
          </a:xfrm>
          <a:custGeom>
            <a:avLst/>
            <a:gdLst>
              <a:gd name="T0" fmla="*/ 2147483647 w 7"/>
              <a:gd name="T1" fmla="*/ 2147483647 h 34"/>
              <a:gd name="T2" fmla="*/ 2147483647 w 7"/>
              <a:gd name="T3" fmla="*/ 2147483647 h 34"/>
              <a:gd name="T4" fmla="*/ 2147483647 w 7"/>
              <a:gd name="T5" fmla="*/ 2147483647 h 34"/>
              <a:gd name="T6" fmla="*/ 0 w 7"/>
              <a:gd name="T7" fmla="*/ 2147483647 h 34"/>
              <a:gd name="T8" fmla="*/ 0 w 7"/>
              <a:gd name="T9" fmla="*/ 2147483647 h 34"/>
              <a:gd name="T10" fmla="*/ 0 w 7"/>
              <a:gd name="T11" fmla="*/ 2147483647 h 34"/>
              <a:gd name="T12" fmla="*/ 0 w 7"/>
              <a:gd name="T13" fmla="*/ 2147483647 h 34"/>
              <a:gd name="T14" fmla="*/ 0 w 7"/>
              <a:gd name="T15" fmla="*/ 2147483647 h 34"/>
              <a:gd name="T16" fmla="*/ 2147483647 w 7"/>
              <a:gd name="T17" fmla="*/ 2147483647 h 34"/>
              <a:gd name="T18" fmla="*/ 2147483647 w 7"/>
              <a:gd name="T19" fmla="*/ 2147483647 h 34"/>
              <a:gd name="T20" fmla="*/ 2147483647 w 7"/>
              <a:gd name="T21" fmla="*/ 2147483647 h 34"/>
              <a:gd name="T22" fmla="*/ 2147483647 w 7"/>
              <a:gd name="T23" fmla="*/ 2147483647 h 34"/>
              <a:gd name="T24" fmla="*/ 2147483647 w 7"/>
              <a:gd name="T25" fmla="*/ 2147483647 h 34"/>
              <a:gd name="T26" fmla="*/ 2147483647 w 7"/>
              <a:gd name="T27" fmla="*/ 2147483647 h 34"/>
              <a:gd name="T28" fmla="*/ 2147483647 w 7"/>
              <a:gd name="T29" fmla="*/ 2147483647 h 34"/>
              <a:gd name="T30" fmla="*/ 2147483647 w 7"/>
              <a:gd name="T31" fmla="*/ 2147483647 h 34"/>
              <a:gd name="T32" fmla="*/ 2147483647 w 7"/>
              <a:gd name="T33" fmla="*/ 2147483647 h 34"/>
              <a:gd name="T34" fmla="*/ 2147483647 w 7"/>
              <a:gd name="T35" fmla="*/ 2147483647 h 34"/>
              <a:gd name="T36" fmla="*/ 2147483647 w 7"/>
              <a:gd name="T37" fmla="*/ 2147483647 h 34"/>
              <a:gd name="T38" fmla="*/ 2147483647 w 7"/>
              <a:gd name="T39" fmla="*/ 0 h 34"/>
              <a:gd name="T40" fmla="*/ 2147483647 w 7"/>
              <a:gd name="T41" fmla="*/ 0 h 34"/>
              <a:gd name="T42" fmla="*/ 2147483647 w 7"/>
              <a:gd name="T43" fmla="*/ 0 h 34"/>
              <a:gd name="T44" fmla="*/ 2147483647 w 7"/>
              <a:gd name="T45" fmla="*/ 0 h 34"/>
              <a:gd name="T46" fmla="*/ 2147483647 w 7"/>
              <a:gd name="T47" fmla="*/ 0 h 34"/>
              <a:gd name="T48" fmla="*/ 2147483647 w 7"/>
              <a:gd name="T49" fmla="*/ 0 h 34"/>
              <a:gd name="T50" fmla="*/ 2147483647 w 7"/>
              <a:gd name="T51" fmla="*/ 2147483647 h 3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"/>
              <a:gd name="T79" fmla="*/ 0 h 34"/>
              <a:gd name="T80" fmla="*/ 7 w 7"/>
              <a:gd name="T81" fmla="*/ 34 h 3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" h="34">
                <a:moveTo>
                  <a:pt x="3" y="2"/>
                </a:moveTo>
                <a:lnTo>
                  <a:pt x="1" y="2"/>
                </a:lnTo>
                <a:lnTo>
                  <a:pt x="1" y="4"/>
                </a:lnTo>
                <a:lnTo>
                  <a:pt x="0" y="6"/>
                </a:lnTo>
                <a:lnTo>
                  <a:pt x="0" y="11"/>
                </a:lnTo>
                <a:lnTo>
                  <a:pt x="0" y="16"/>
                </a:lnTo>
                <a:lnTo>
                  <a:pt x="0" y="21"/>
                </a:lnTo>
                <a:lnTo>
                  <a:pt x="0" y="27"/>
                </a:lnTo>
                <a:lnTo>
                  <a:pt x="1" y="34"/>
                </a:lnTo>
                <a:lnTo>
                  <a:pt x="6" y="34"/>
                </a:lnTo>
                <a:lnTo>
                  <a:pt x="6" y="33"/>
                </a:lnTo>
                <a:lnTo>
                  <a:pt x="6" y="30"/>
                </a:lnTo>
                <a:lnTo>
                  <a:pt x="5" y="26"/>
                </a:lnTo>
                <a:lnTo>
                  <a:pt x="5" y="21"/>
                </a:lnTo>
                <a:lnTo>
                  <a:pt x="5" y="16"/>
                </a:lnTo>
                <a:lnTo>
                  <a:pt x="5" y="11"/>
                </a:lnTo>
                <a:lnTo>
                  <a:pt x="5" y="5"/>
                </a:lnTo>
                <a:lnTo>
                  <a:pt x="7" y="2"/>
                </a:lnTo>
                <a:lnTo>
                  <a:pt x="7" y="0"/>
                </a:lnTo>
                <a:lnTo>
                  <a:pt x="6" y="0"/>
                </a:lnTo>
                <a:lnTo>
                  <a:pt x="5" y="0"/>
                </a:lnTo>
                <a:lnTo>
                  <a:pt x="4" y="0"/>
                </a:lnTo>
                <a:lnTo>
                  <a:pt x="3" y="2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Freeform 183"/>
          <p:cNvSpPr>
            <a:spLocks/>
          </p:cNvSpPr>
          <p:nvPr/>
        </p:nvSpPr>
        <p:spPr bwMode="auto">
          <a:xfrm>
            <a:off x="2527300" y="2836863"/>
            <a:ext cx="36513" cy="144462"/>
          </a:xfrm>
          <a:custGeom>
            <a:avLst/>
            <a:gdLst>
              <a:gd name="T0" fmla="*/ 2147483647 w 23"/>
              <a:gd name="T1" fmla="*/ 2147483647 h 91"/>
              <a:gd name="T2" fmla="*/ 2147483647 w 23"/>
              <a:gd name="T3" fmla="*/ 2147483647 h 91"/>
              <a:gd name="T4" fmla="*/ 2147483647 w 23"/>
              <a:gd name="T5" fmla="*/ 2147483647 h 91"/>
              <a:gd name="T6" fmla="*/ 2147483647 w 23"/>
              <a:gd name="T7" fmla="*/ 2147483647 h 91"/>
              <a:gd name="T8" fmla="*/ 2147483647 w 23"/>
              <a:gd name="T9" fmla="*/ 2147483647 h 91"/>
              <a:gd name="T10" fmla="*/ 2147483647 w 23"/>
              <a:gd name="T11" fmla="*/ 2147483647 h 91"/>
              <a:gd name="T12" fmla="*/ 2147483647 w 23"/>
              <a:gd name="T13" fmla="*/ 2147483647 h 91"/>
              <a:gd name="T14" fmla="*/ 2147483647 w 23"/>
              <a:gd name="T15" fmla="*/ 2147483647 h 91"/>
              <a:gd name="T16" fmla="*/ 2147483647 w 23"/>
              <a:gd name="T17" fmla="*/ 2147483647 h 91"/>
              <a:gd name="T18" fmla="*/ 2147483647 w 23"/>
              <a:gd name="T19" fmla="*/ 2147483647 h 91"/>
              <a:gd name="T20" fmla="*/ 2147483647 w 23"/>
              <a:gd name="T21" fmla="*/ 2147483647 h 91"/>
              <a:gd name="T22" fmla="*/ 2147483647 w 23"/>
              <a:gd name="T23" fmla="*/ 2147483647 h 91"/>
              <a:gd name="T24" fmla="*/ 2147483647 w 23"/>
              <a:gd name="T25" fmla="*/ 2147483647 h 91"/>
              <a:gd name="T26" fmla="*/ 0 w 23"/>
              <a:gd name="T27" fmla="*/ 2147483647 h 91"/>
              <a:gd name="T28" fmla="*/ 0 w 23"/>
              <a:gd name="T29" fmla="*/ 2147483647 h 91"/>
              <a:gd name="T30" fmla="*/ 2147483647 w 23"/>
              <a:gd name="T31" fmla="*/ 2147483647 h 91"/>
              <a:gd name="T32" fmla="*/ 2147483647 w 23"/>
              <a:gd name="T33" fmla="*/ 2147483647 h 91"/>
              <a:gd name="T34" fmla="*/ 2147483647 w 23"/>
              <a:gd name="T35" fmla="*/ 0 h 91"/>
              <a:gd name="T36" fmla="*/ 2147483647 w 23"/>
              <a:gd name="T37" fmla="*/ 2147483647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"/>
              <a:gd name="T58" fmla="*/ 0 h 91"/>
              <a:gd name="T59" fmla="*/ 23 w 23"/>
              <a:gd name="T60" fmla="*/ 91 h 9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" h="91">
                <a:moveTo>
                  <a:pt x="23" y="1"/>
                </a:moveTo>
                <a:lnTo>
                  <a:pt x="22" y="1"/>
                </a:lnTo>
                <a:lnTo>
                  <a:pt x="21" y="3"/>
                </a:lnTo>
                <a:lnTo>
                  <a:pt x="19" y="8"/>
                </a:lnTo>
                <a:lnTo>
                  <a:pt x="16" y="16"/>
                </a:lnTo>
                <a:lnTo>
                  <a:pt x="15" y="28"/>
                </a:lnTo>
                <a:lnTo>
                  <a:pt x="14" y="43"/>
                </a:lnTo>
                <a:lnTo>
                  <a:pt x="15" y="64"/>
                </a:lnTo>
                <a:lnTo>
                  <a:pt x="17" y="91"/>
                </a:lnTo>
                <a:lnTo>
                  <a:pt x="5" y="91"/>
                </a:lnTo>
                <a:lnTo>
                  <a:pt x="3" y="87"/>
                </a:lnTo>
                <a:lnTo>
                  <a:pt x="2" y="80"/>
                </a:lnTo>
                <a:lnTo>
                  <a:pt x="1" y="70"/>
                </a:lnTo>
                <a:lnTo>
                  <a:pt x="0" y="56"/>
                </a:lnTo>
                <a:lnTo>
                  <a:pt x="0" y="42"/>
                </a:lnTo>
                <a:lnTo>
                  <a:pt x="1" y="27"/>
                </a:lnTo>
                <a:lnTo>
                  <a:pt x="3" y="12"/>
                </a:lnTo>
                <a:lnTo>
                  <a:pt x="7" y="0"/>
                </a:lnTo>
                <a:lnTo>
                  <a:pt x="23" y="1"/>
                </a:lnTo>
                <a:close/>
              </a:path>
            </a:pathLst>
          </a:custGeom>
          <a:solidFill>
            <a:srgbClr val="59B2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Freeform 184"/>
          <p:cNvSpPr>
            <a:spLocks/>
          </p:cNvSpPr>
          <p:nvPr/>
        </p:nvSpPr>
        <p:spPr bwMode="auto">
          <a:xfrm>
            <a:off x="2528888" y="2847975"/>
            <a:ext cx="30162" cy="122238"/>
          </a:xfrm>
          <a:custGeom>
            <a:avLst/>
            <a:gdLst>
              <a:gd name="T0" fmla="*/ 2147483647 w 19"/>
              <a:gd name="T1" fmla="*/ 0 h 77"/>
              <a:gd name="T2" fmla="*/ 2147483647 w 19"/>
              <a:gd name="T3" fmla="*/ 2147483647 h 77"/>
              <a:gd name="T4" fmla="*/ 2147483647 w 19"/>
              <a:gd name="T5" fmla="*/ 2147483647 h 77"/>
              <a:gd name="T6" fmla="*/ 2147483647 w 19"/>
              <a:gd name="T7" fmla="*/ 2147483647 h 77"/>
              <a:gd name="T8" fmla="*/ 2147483647 w 19"/>
              <a:gd name="T9" fmla="*/ 2147483647 h 77"/>
              <a:gd name="T10" fmla="*/ 2147483647 w 19"/>
              <a:gd name="T11" fmla="*/ 2147483647 h 77"/>
              <a:gd name="T12" fmla="*/ 2147483647 w 19"/>
              <a:gd name="T13" fmla="*/ 2147483647 h 77"/>
              <a:gd name="T14" fmla="*/ 2147483647 w 19"/>
              <a:gd name="T15" fmla="*/ 2147483647 h 77"/>
              <a:gd name="T16" fmla="*/ 2147483647 w 19"/>
              <a:gd name="T17" fmla="*/ 2147483647 h 77"/>
              <a:gd name="T18" fmla="*/ 2147483647 w 19"/>
              <a:gd name="T19" fmla="*/ 2147483647 h 77"/>
              <a:gd name="T20" fmla="*/ 2147483647 w 19"/>
              <a:gd name="T21" fmla="*/ 2147483647 h 77"/>
              <a:gd name="T22" fmla="*/ 2147483647 w 19"/>
              <a:gd name="T23" fmla="*/ 2147483647 h 77"/>
              <a:gd name="T24" fmla="*/ 2147483647 w 19"/>
              <a:gd name="T25" fmla="*/ 2147483647 h 77"/>
              <a:gd name="T26" fmla="*/ 0 w 19"/>
              <a:gd name="T27" fmla="*/ 2147483647 h 77"/>
              <a:gd name="T28" fmla="*/ 0 w 19"/>
              <a:gd name="T29" fmla="*/ 2147483647 h 77"/>
              <a:gd name="T30" fmla="*/ 0 w 19"/>
              <a:gd name="T31" fmla="*/ 2147483647 h 77"/>
              <a:gd name="T32" fmla="*/ 2147483647 w 19"/>
              <a:gd name="T33" fmla="*/ 2147483647 h 77"/>
              <a:gd name="T34" fmla="*/ 2147483647 w 19"/>
              <a:gd name="T35" fmla="*/ 0 h 77"/>
              <a:gd name="T36" fmla="*/ 2147483647 w 19"/>
              <a:gd name="T37" fmla="*/ 0 h 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"/>
              <a:gd name="T58" fmla="*/ 0 h 77"/>
              <a:gd name="T59" fmla="*/ 19 w 19"/>
              <a:gd name="T60" fmla="*/ 77 h 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" h="77">
                <a:moveTo>
                  <a:pt x="19" y="0"/>
                </a:moveTo>
                <a:lnTo>
                  <a:pt x="19" y="1"/>
                </a:lnTo>
                <a:lnTo>
                  <a:pt x="18" y="2"/>
                </a:lnTo>
                <a:lnTo>
                  <a:pt x="16" y="7"/>
                </a:lnTo>
                <a:lnTo>
                  <a:pt x="14" y="12"/>
                </a:lnTo>
                <a:lnTo>
                  <a:pt x="13" y="23"/>
                </a:lnTo>
                <a:lnTo>
                  <a:pt x="12" y="36"/>
                </a:lnTo>
                <a:lnTo>
                  <a:pt x="13" y="53"/>
                </a:lnTo>
                <a:lnTo>
                  <a:pt x="14" y="77"/>
                </a:lnTo>
                <a:lnTo>
                  <a:pt x="4" y="77"/>
                </a:lnTo>
                <a:lnTo>
                  <a:pt x="4" y="74"/>
                </a:lnTo>
                <a:lnTo>
                  <a:pt x="2" y="69"/>
                </a:lnTo>
                <a:lnTo>
                  <a:pt x="1" y="59"/>
                </a:lnTo>
                <a:lnTo>
                  <a:pt x="0" y="48"/>
                </a:lnTo>
                <a:lnTo>
                  <a:pt x="0" y="35"/>
                </a:lnTo>
                <a:lnTo>
                  <a:pt x="0" y="22"/>
                </a:lnTo>
                <a:lnTo>
                  <a:pt x="2" y="10"/>
                </a:lnTo>
                <a:lnTo>
                  <a:pt x="6" y="0"/>
                </a:lnTo>
                <a:lnTo>
                  <a:pt x="19" y="0"/>
                </a:lnTo>
                <a:close/>
              </a:path>
            </a:pathLst>
          </a:custGeom>
          <a:solidFill>
            <a:srgbClr val="72C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Freeform 185"/>
          <p:cNvSpPr>
            <a:spLocks/>
          </p:cNvSpPr>
          <p:nvPr/>
        </p:nvSpPr>
        <p:spPr bwMode="auto">
          <a:xfrm>
            <a:off x="2530475" y="2855913"/>
            <a:ext cx="23813" cy="103187"/>
          </a:xfrm>
          <a:custGeom>
            <a:avLst/>
            <a:gdLst>
              <a:gd name="T0" fmla="*/ 2147483647 w 15"/>
              <a:gd name="T1" fmla="*/ 0 h 65"/>
              <a:gd name="T2" fmla="*/ 2147483647 w 15"/>
              <a:gd name="T3" fmla="*/ 2147483647 h 65"/>
              <a:gd name="T4" fmla="*/ 2147483647 w 15"/>
              <a:gd name="T5" fmla="*/ 2147483647 h 65"/>
              <a:gd name="T6" fmla="*/ 2147483647 w 15"/>
              <a:gd name="T7" fmla="*/ 2147483647 h 65"/>
              <a:gd name="T8" fmla="*/ 2147483647 w 15"/>
              <a:gd name="T9" fmla="*/ 2147483647 h 65"/>
              <a:gd name="T10" fmla="*/ 2147483647 w 15"/>
              <a:gd name="T11" fmla="*/ 2147483647 h 65"/>
              <a:gd name="T12" fmla="*/ 2147483647 w 15"/>
              <a:gd name="T13" fmla="*/ 2147483647 h 65"/>
              <a:gd name="T14" fmla="*/ 2147483647 w 15"/>
              <a:gd name="T15" fmla="*/ 2147483647 h 65"/>
              <a:gd name="T16" fmla="*/ 2147483647 w 15"/>
              <a:gd name="T17" fmla="*/ 2147483647 h 65"/>
              <a:gd name="T18" fmla="*/ 2147483647 w 15"/>
              <a:gd name="T19" fmla="*/ 2147483647 h 65"/>
              <a:gd name="T20" fmla="*/ 2147483647 w 15"/>
              <a:gd name="T21" fmla="*/ 2147483647 h 65"/>
              <a:gd name="T22" fmla="*/ 2147483647 w 15"/>
              <a:gd name="T23" fmla="*/ 2147483647 h 65"/>
              <a:gd name="T24" fmla="*/ 0 w 15"/>
              <a:gd name="T25" fmla="*/ 2147483647 h 65"/>
              <a:gd name="T26" fmla="*/ 0 w 15"/>
              <a:gd name="T27" fmla="*/ 2147483647 h 65"/>
              <a:gd name="T28" fmla="*/ 0 w 15"/>
              <a:gd name="T29" fmla="*/ 2147483647 h 65"/>
              <a:gd name="T30" fmla="*/ 0 w 15"/>
              <a:gd name="T31" fmla="*/ 2147483647 h 65"/>
              <a:gd name="T32" fmla="*/ 2147483647 w 15"/>
              <a:gd name="T33" fmla="*/ 2147483647 h 65"/>
              <a:gd name="T34" fmla="*/ 2147483647 w 15"/>
              <a:gd name="T35" fmla="*/ 0 h 65"/>
              <a:gd name="T36" fmla="*/ 2147483647 w 15"/>
              <a:gd name="T37" fmla="*/ 0 h 6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"/>
              <a:gd name="T58" fmla="*/ 0 h 65"/>
              <a:gd name="T59" fmla="*/ 15 w 15"/>
              <a:gd name="T60" fmla="*/ 65 h 6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" h="65">
                <a:moveTo>
                  <a:pt x="15" y="0"/>
                </a:moveTo>
                <a:lnTo>
                  <a:pt x="15" y="2"/>
                </a:lnTo>
                <a:lnTo>
                  <a:pt x="14" y="3"/>
                </a:lnTo>
                <a:lnTo>
                  <a:pt x="13" y="6"/>
                </a:lnTo>
                <a:lnTo>
                  <a:pt x="12" y="12"/>
                </a:lnTo>
                <a:lnTo>
                  <a:pt x="11" y="20"/>
                </a:lnTo>
                <a:lnTo>
                  <a:pt x="10" y="31"/>
                </a:lnTo>
                <a:lnTo>
                  <a:pt x="11" y="46"/>
                </a:lnTo>
                <a:lnTo>
                  <a:pt x="12" y="65"/>
                </a:lnTo>
                <a:lnTo>
                  <a:pt x="3" y="65"/>
                </a:lnTo>
                <a:lnTo>
                  <a:pt x="3" y="62"/>
                </a:lnTo>
                <a:lnTo>
                  <a:pt x="1" y="58"/>
                </a:lnTo>
                <a:lnTo>
                  <a:pt x="0" y="50"/>
                </a:lnTo>
                <a:lnTo>
                  <a:pt x="0" y="40"/>
                </a:lnTo>
                <a:lnTo>
                  <a:pt x="0" y="30"/>
                </a:lnTo>
                <a:lnTo>
                  <a:pt x="0" y="19"/>
                </a:lnTo>
                <a:lnTo>
                  <a:pt x="1" y="9"/>
                </a:lnTo>
                <a:lnTo>
                  <a:pt x="5" y="0"/>
                </a:lnTo>
                <a:lnTo>
                  <a:pt x="15" y="0"/>
                </a:lnTo>
                <a:close/>
              </a:path>
            </a:pathLst>
          </a:custGeom>
          <a:solidFill>
            <a:srgbClr val="8CD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Freeform 186"/>
          <p:cNvSpPr>
            <a:spLocks/>
          </p:cNvSpPr>
          <p:nvPr/>
        </p:nvSpPr>
        <p:spPr bwMode="auto">
          <a:xfrm>
            <a:off x="2530475" y="2865438"/>
            <a:ext cx="20638" cy="82550"/>
          </a:xfrm>
          <a:custGeom>
            <a:avLst/>
            <a:gdLst>
              <a:gd name="T0" fmla="*/ 2147483647 w 13"/>
              <a:gd name="T1" fmla="*/ 2147483647 h 52"/>
              <a:gd name="T2" fmla="*/ 2147483647 w 13"/>
              <a:gd name="T3" fmla="*/ 2147483647 h 52"/>
              <a:gd name="T4" fmla="*/ 2147483647 w 13"/>
              <a:gd name="T5" fmla="*/ 2147483647 h 52"/>
              <a:gd name="T6" fmla="*/ 2147483647 w 13"/>
              <a:gd name="T7" fmla="*/ 2147483647 h 52"/>
              <a:gd name="T8" fmla="*/ 2147483647 w 13"/>
              <a:gd name="T9" fmla="*/ 2147483647 h 52"/>
              <a:gd name="T10" fmla="*/ 2147483647 w 13"/>
              <a:gd name="T11" fmla="*/ 2147483647 h 52"/>
              <a:gd name="T12" fmla="*/ 2147483647 w 13"/>
              <a:gd name="T13" fmla="*/ 2147483647 h 52"/>
              <a:gd name="T14" fmla="*/ 2147483647 w 13"/>
              <a:gd name="T15" fmla="*/ 2147483647 h 52"/>
              <a:gd name="T16" fmla="*/ 2147483647 w 13"/>
              <a:gd name="T17" fmla="*/ 2147483647 h 52"/>
              <a:gd name="T18" fmla="*/ 2147483647 w 13"/>
              <a:gd name="T19" fmla="*/ 2147483647 h 52"/>
              <a:gd name="T20" fmla="*/ 2147483647 w 13"/>
              <a:gd name="T21" fmla="*/ 2147483647 h 52"/>
              <a:gd name="T22" fmla="*/ 2147483647 w 13"/>
              <a:gd name="T23" fmla="*/ 2147483647 h 52"/>
              <a:gd name="T24" fmla="*/ 2147483647 w 13"/>
              <a:gd name="T25" fmla="*/ 2147483647 h 52"/>
              <a:gd name="T26" fmla="*/ 2147483647 w 13"/>
              <a:gd name="T27" fmla="*/ 2147483647 h 52"/>
              <a:gd name="T28" fmla="*/ 0 w 13"/>
              <a:gd name="T29" fmla="*/ 2147483647 h 52"/>
              <a:gd name="T30" fmla="*/ 2147483647 w 13"/>
              <a:gd name="T31" fmla="*/ 2147483647 h 52"/>
              <a:gd name="T32" fmla="*/ 2147483647 w 13"/>
              <a:gd name="T33" fmla="*/ 2147483647 h 52"/>
              <a:gd name="T34" fmla="*/ 2147483647 w 13"/>
              <a:gd name="T35" fmla="*/ 0 h 52"/>
              <a:gd name="T36" fmla="*/ 2147483647 w 13"/>
              <a:gd name="T37" fmla="*/ 2147483647 h 5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"/>
              <a:gd name="T58" fmla="*/ 0 h 52"/>
              <a:gd name="T59" fmla="*/ 13 w 13"/>
              <a:gd name="T60" fmla="*/ 52 h 5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" h="52">
                <a:moveTo>
                  <a:pt x="13" y="1"/>
                </a:moveTo>
                <a:lnTo>
                  <a:pt x="13" y="1"/>
                </a:lnTo>
                <a:lnTo>
                  <a:pt x="12" y="3"/>
                </a:lnTo>
                <a:lnTo>
                  <a:pt x="11" y="5"/>
                </a:lnTo>
                <a:lnTo>
                  <a:pt x="10" y="10"/>
                </a:lnTo>
                <a:lnTo>
                  <a:pt x="10" y="17"/>
                </a:lnTo>
                <a:lnTo>
                  <a:pt x="8" y="25"/>
                </a:lnTo>
                <a:lnTo>
                  <a:pt x="8" y="37"/>
                </a:lnTo>
                <a:lnTo>
                  <a:pt x="10" y="52"/>
                </a:lnTo>
                <a:lnTo>
                  <a:pt x="3" y="52"/>
                </a:lnTo>
                <a:lnTo>
                  <a:pt x="3" y="51"/>
                </a:lnTo>
                <a:lnTo>
                  <a:pt x="3" y="46"/>
                </a:lnTo>
                <a:lnTo>
                  <a:pt x="1" y="40"/>
                </a:lnTo>
                <a:lnTo>
                  <a:pt x="1" y="32"/>
                </a:lnTo>
                <a:lnTo>
                  <a:pt x="0" y="24"/>
                </a:lnTo>
                <a:lnTo>
                  <a:pt x="1" y="16"/>
                </a:lnTo>
                <a:lnTo>
                  <a:pt x="3" y="7"/>
                </a:lnTo>
                <a:lnTo>
                  <a:pt x="5" y="0"/>
                </a:lnTo>
                <a:lnTo>
                  <a:pt x="13" y="1"/>
                </a:lnTo>
                <a:close/>
              </a:path>
            </a:pathLst>
          </a:custGeom>
          <a:solidFill>
            <a:srgbClr val="A5E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Freeform 187"/>
          <p:cNvSpPr>
            <a:spLocks/>
          </p:cNvSpPr>
          <p:nvPr/>
        </p:nvSpPr>
        <p:spPr bwMode="auto">
          <a:xfrm>
            <a:off x="2532063" y="2876550"/>
            <a:ext cx="15875" cy="60325"/>
          </a:xfrm>
          <a:custGeom>
            <a:avLst/>
            <a:gdLst>
              <a:gd name="T0" fmla="*/ 2147483647 w 10"/>
              <a:gd name="T1" fmla="*/ 0 h 38"/>
              <a:gd name="T2" fmla="*/ 2147483647 w 10"/>
              <a:gd name="T3" fmla="*/ 0 h 38"/>
              <a:gd name="T4" fmla="*/ 2147483647 w 10"/>
              <a:gd name="T5" fmla="*/ 2147483647 h 38"/>
              <a:gd name="T6" fmla="*/ 2147483647 w 10"/>
              <a:gd name="T7" fmla="*/ 2147483647 h 38"/>
              <a:gd name="T8" fmla="*/ 2147483647 w 10"/>
              <a:gd name="T9" fmla="*/ 2147483647 h 38"/>
              <a:gd name="T10" fmla="*/ 2147483647 w 10"/>
              <a:gd name="T11" fmla="*/ 2147483647 h 38"/>
              <a:gd name="T12" fmla="*/ 2147483647 w 10"/>
              <a:gd name="T13" fmla="*/ 2147483647 h 38"/>
              <a:gd name="T14" fmla="*/ 2147483647 w 10"/>
              <a:gd name="T15" fmla="*/ 2147483647 h 38"/>
              <a:gd name="T16" fmla="*/ 2147483647 w 10"/>
              <a:gd name="T17" fmla="*/ 2147483647 h 38"/>
              <a:gd name="T18" fmla="*/ 2147483647 w 10"/>
              <a:gd name="T19" fmla="*/ 2147483647 h 38"/>
              <a:gd name="T20" fmla="*/ 2147483647 w 10"/>
              <a:gd name="T21" fmla="*/ 2147483647 h 38"/>
              <a:gd name="T22" fmla="*/ 2147483647 w 10"/>
              <a:gd name="T23" fmla="*/ 2147483647 h 38"/>
              <a:gd name="T24" fmla="*/ 2147483647 w 10"/>
              <a:gd name="T25" fmla="*/ 2147483647 h 38"/>
              <a:gd name="T26" fmla="*/ 0 w 10"/>
              <a:gd name="T27" fmla="*/ 2147483647 h 38"/>
              <a:gd name="T28" fmla="*/ 0 w 10"/>
              <a:gd name="T29" fmla="*/ 2147483647 h 38"/>
              <a:gd name="T30" fmla="*/ 0 w 10"/>
              <a:gd name="T31" fmla="*/ 2147483647 h 38"/>
              <a:gd name="T32" fmla="*/ 2147483647 w 10"/>
              <a:gd name="T33" fmla="*/ 2147483647 h 38"/>
              <a:gd name="T34" fmla="*/ 2147483647 w 10"/>
              <a:gd name="T35" fmla="*/ 0 h 38"/>
              <a:gd name="T36" fmla="*/ 2147483647 w 10"/>
              <a:gd name="T37" fmla="*/ 0 h 3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0"/>
              <a:gd name="T58" fmla="*/ 0 h 38"/>
              <a:gd name="T59" fmla="*/ 10 w 10"/>
              <a:gd name="T60" fmla="*/ 38 h 3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0" h="38">
                <a:moveTo>
                  <a:pt x="10" y="0"/>
                </a:moveTo>
                <a:lnTo>
                  <a:pt x="10" y="0"/>
                </a:lnTo>
                <a:lnTo>
                  <a:pt x="9" y="2"/>
                </a:lnTo>
                <a:lnTo>
                  <a:pt x="9" y="4"/>
                </a:lnTo>
                <a:lnTo>
                  <a:pt x="7" y="6"/>
                </a:lnTo>
                <a:lnTo>
                  <a:pt x="6" y="11"/>
                </a:lnTo>
                <a:lnTo>
                  <a:pt x="6" y="18"/>
                </a:lnTo>
                <a:lnTo>
                  <a:pt x="6" y="26"/>
                </a:lnTo>
                <a:lnTo>
                  <a:pt x="7" y="38"/>
                </a:lnTo>
                <a:lnTo>
                  <a:pt x="3" y="38"/>
                </a:lnTo>
                <a:lnTo>
                  <a:pt x="2" y="37"/>
                </a:lnTo>
                <a:lnTo>
                  <a:pt x="2" y="33"/>
                </a:lnTo>
                <a:lnTo>
                  <a:pt x="2" y="28"/>
                </a:lnTo>
                <a:lnTo>
                  <a:pt x="0" y="24"/>
                </a:lnTo>
                <a:lnTo>
                  <a:pt x="0" y="17"/>
                </a:lnTo>
                <a:lnTo>
                  <a:pt x="0" y="11"/>
                </a:lnTo>
                <a:lnTo>
                  <a:pt x="2" y="5"/>
                </a:lnTo>
                <a:lnTo>
                  <a:pt x="4" y="0"/>
                </a:lnTo>
                <a:lnTo>
                  <a:pt x="10" y="0"/>
                </a:lnTo>
                <a:close/>
              </a:path>
            </a:pathLst>
          </a:custGeom>
          <a:solidFill>
            <a:srgbClr val="B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188"/>
          <p:cNvSpPr>
            <a:spLocks/>
          </p:cNvSpPr>
          <p:nvPr/>
        </p:nvSpPr>
        <p:spPr bwMode="auto">
          <a:xfrm>
            <a:off x="2405063" y="2859088"/>
            <a:ext cx="71437" cy="87312"/>
          </a:xfrm>
          <a:custGeom>
            <a:avLst/>
            <a:gdLst>
              <a:gd name="T0" fmla="*/ 2147483647 w 45"/>
              <a:gd name="T1" fmla="*/ 2147483647 h 55"/>
              <a:gd name="T2" fmla="*/ 2147483647 w 45"/>
              <a:gd name="T3" fmla="*/ 2147483647 h 55"/>
              <a:gd name="T4" fmla="*/ 2147483647 w 45"/>
              <a:gd name="T5" fmla="*/ 2147483647 h 55"/>
              <a:gd name="T6" fmla="*/ 2147483647 w 45"/>
              <a:gd name="T7" fmla="*/ 2147483647 h 55"/>
              <a:gd name="T8" fmla="*/ 0 w 45"/>
              <a:gd name="T9" fmla="*/ 2147483647 h 55"/>
              <a:gd name="T10" fmla="*/ 0 w 45"/>
              <a:gd name="T11" fmla="*/ 2147483647 h 55"/>
              <a:gd name="T12" fmla="*/ 0 w 45"/>
              <a:gd name="T13" fmla="*/ 2147483647 h 55"/>
              <a:gd name="T14" fmla="*/ 0 w 45"/>
              <a:gd name="T15" fmla="*/ 2147483647 h 55"/>
              <a:gd name="T16" fmla="*/ 2147483647 w 45"/>
              <a:gd name="T17" fmla="*/ 2147483647 h 55"/>
              <a:gd name="T18" fmla="*/ 2147483647 w 45"/>
              <a:gd name="T19" fmla="*/ 2147483647 h 55"/>
              <a:gd name="T20" fmla="*/ 2147483647 w 45"/>
              <a:gd name="T21" fmla="*/ 2147483647 h 55"/>
              <a:gd name="T22" fmla="*/ 2147483647 w 45"/>
              <a:gd name="T23" fmla="*/ 2147483647 h 55"/>
              <a:gd name="T24" fmla="*/ 2147483647 w 45"/>
              <a:gd name="T25" fmla="*/ 2147483647 h 55"/>
              <a:gd name="T26" fmla="*/ 2147483647 w 45"/>
              <a:gd name="T27" fmla="*/ 2147483647 h 55"/>
              <a:gd name="T28" fmla="*/ 2147483647 w 45"/>
              <a:gd name="T29" fmla="*/ 2147483647 h 55"/>
              <a:gd name="T30" fmla="*/ 2147483647 w 45"/>
              <a:gd name="T31" fmla="*/ 2147483647 h 55"/>
              <a:gd name="T32" fmla="*/ 2147483647 w 45"/>
              <a:gd name="T33" fmla="*/ 2147483647 h 55"/>
              <a:gd name="T34" fmla="*/ 2147483647 w 45"/>
              <a:gd name="T35" fmla="*/ 2147483647 h 55"/>
              <a:gd name="T36" fmla="*/ 2147483647 w 45"/>
              <a:gd name="T37" fmla="*/ 2147483647 h 55"/>
              <a:gd name="T38" fmla="*/ 2147483647 w 45"/>
              <a:gd name="T39" fmla="*/ 2147483647 h 55"/>
              <a:gd name="T40" fmla="*/ 2147483647 w 45"/>
              <a:gd name="T41" fmla="*/ 2147483647 h 55"/>
              <a:gd name="T42" fmla="*/ 2147483647 w 45"/>
              <a:gd name="T43" fmla="*/ 2147483647 h 55"/>
              <a:gd name="T44" fmla="*/ 2147483647 w 45"/>
              <a:gd name="T45" fmla="*/ 2147483647 h 55"/>
              <a:gd name="T46" fmla="*/ 2147483647 w 45"/>
              <a:gd name="T47" fmla="*/ 2147483647 h 55"/>
              <a:gd name="T48" fmla="*/ 2147483647 w 45"/>
              <a:gd name="T49" fmla="*/ 2147483647 h 55"/>
              <a:gd name="T50" fmla="*/ 2147483647 w 45"/>
              <a:gd name="T51" fmla="*/ 2147483647 h 55"/>
              <a:gd name="T52" fmla="*/ 2147483647 w 45"/>
              <a:gd name="T53" fmla="*/ 2147483647 h 55"/>
              <a:gd name="T54" fmla="*/ 2147483647 w 45"/>
              <a:gd name="T55" fmla="*/ 2147483647 h 55"/>
              <a:gd name="T56" fmla="*/ 2147483647 w 45"/>
              <a:gd name="T57" fmla="*/ 2147483647 h 55"/>
              <a:gd name="T58" fmla="*/ 2147483647 w 45"/>
              <a:gd name="T59" fmla="*/ 2147483647 h 55"/>
              <a:gd name="T60" fmla="*/ 2147483647 w 45"/>
              <a:gd name="T61" fmla="*/ 2147483647 h 55"/>
              <a:gd name="T62" fmla="*/ 2147483647 w 45"/>
              <a:gd name="T63" fmla="*/ 2147483647 h 55"/>
              <a:gd name="T64" fmla="*/ 2147483647 w 45"/>
              <a:gd name="T65" fmla="*/ 2147483647 h 55"/>
              <a:gd name="T66" fmla="*/ 2147483647 w 45"/>
              <a:gd name="T67" fmla="*/ 2147483647 h 55"/>
              <a:gd name="T68" fmla="*/ 2147483647 w 45"/>
              <a:gd name="T69" fmla="*/ 2147483647 h 55"/>
              <a:gd name="T70" fmla="*/ 2147483647 w 45"/>
              <a:gd name="T71" fmla="*/ 2147483647 h 55"/>
              <a:gd name="T72" fmla="*/ 2147483647 w 45"/>
              <a:gd name="T73" fmla="*/ 2147483647 h 55"/>
              <a:gd name="T74" fmla="*/ 2147483647 w 45"/>
              <a:gd name="T75" fmla="*/ 2147483647 h 55"/>
              <a:gd name="T76" fmla="*/ 2147483647 w 45"/>
              <a:gd name="T77" fmla="*/ 2147483647 h 55"/>
              <a:gd name="T78" fmla="*/ 2147483647 w 45"/>
              <a:gd name="T79" fmla="*/ 2147483647 h 55"/>
              <a:gd name="T80" fmla="*/ 2147483647 w 45"/>
              <a:gd name="T81" fmla="*/ 2147483647 h 55"/>
              <a:gd name="T82" fmla="*/ 2147483647 w 45"/>
              <a:gd name="T83" fmla="*/ 0 h 55"/>
              <a:gd name="T84" fmla="*/ 2147483647 w 45"/>
              <a:gd name="T85" fmla="*/ 2147483647 h 55"/>
              <a:gd name="T86" fmla="*/ 2147483647 w 45"/>
              <a:gd name="T87" fmla="*/ 2147483647 h 55"/>
              <a:gd name="T88" fmla="*/ 2147483647 w 45"/>
              <a:gd name="T89" fmla="*/ 2147483647 h 55"/>
              <a:gd name="T90" fmla="*/ 2147483647 w 45"/>
              <a:gd name="T91" fmla="*/ 2147483647 h 55"/>
              <a:gd name="T92" fmla="*/ 2147483647 w 45"/>
              <a:gd name="T93" fmla="*/ 2147483647 h 55"/>
              <a:gd name="T94" fmla="*/ 2147483647 w 45"/>
              <a:gd name="T95" fmla="*/ 2147483647 h 55"/>
              <a:gd name="T96" fmla="*/ 2147483647 w 45"/>
              <a:gd name="T97" fmla="*/ 2147483647 h 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5"/>
              <a:gd name="T148" fmla="*/ 0 h 55"/>
              <a:gd name="T149" fmla="*/ 45 w 45"/>
              <a:gd name="T150" fmla="*/ 55 h 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5" h="55">
                <a:moveTo>
                  <a:pt x="3" y="5"/>
                </a:moveTo>
                <a:lnTo>
                  <a:pt x="3" y="7"/>
                </a:lnTo>
                <a:lnTo>
                  <a:pt x="2" y="9"/>
                </a:lnTo>
                <a:lnTo>
                  <a:pt x="1" y="14"/>
                </a:lnTo>
                <a:lnTo>
                  <a:pt x="0" y="21"/>
                </a:lnTo>
                <a:lnTo>
                  <a:pt x="0" y="28"/>
                </a:lnTo>
                <a:lnTo>
                  <a:pt x="0" y="36"/>
                </a:lnTo>
                <a:lnTo>
                  <a:pt x="0" y="45"/>
                </a:lnTo>
                <a:lnTo>
                  <a:pt x="2" y="55"/>
                </a:lnTo>
                <a:lnTo>
                  <a:pt x="2" y="53"/>
                </a:lnTo>
                <a:lnTo>
                  <a:pt x="2" y="51"/>
                </a:lnTo>
                <a:lnTo>
                  <a:pt x="2" y="49"/>
                </a:lnTo>
                <a:lnTo>
                  <a:pt x="2" y="45"/>
                </a:lnTo>
                <a:lnTo>
                  <a:pt x="3" y="43"/>
                </a:lnTo>
                <a:lnTo>
                  <a:pt x="3" y="38"/>
                </a:lnTo>
                <a:lnTo>
                  <a:pt x="5" y="35"/>
                </a:lnTo>
                <a:lnTo>
                  <a:pt x="6" y="31"/>
                </a:lnTo>
                <a:lnTo>
                  <a:pt x="7" y="28"/>
                </a:lnTo>
                <a:lnTo>
                  <a:pt x="8" y="24"/>
                </a:lnTo>
                <a:lnTo>
                  <a:pt x="10" y="21"/>
                </a:lnTo>
                <a:lnTo>
                  <a:pt x="14" y="18"/>
                </a:lnTo>
                <a:lnTo>
                  <a:pt x="16" y="16"/>
                </a:lnTo>
                <a:lnTo>
                  <a:pt x="21" y="15"/>
                </a:lnTo>
                <a:lnTo>
                  <a:pt x="26" y="14"/>
                </a:lnTo>
                <a:lnTo>
                  <a:pt x="26" y="13"/>
                </a:lnTo>
                <a:lnTo>
                  <a:pt x="28" y="11"/>
                </a:lnTo>
                <a:lnTo>
                  <a:pt x="29" y="10"/>
                </a:lnTo>
                <a:lnTo>
                  <a:pt x="33" y="9"/>
                </a:lnTo>
                <a:lnTo>
                  <a:pt x="36" y="7"/>
                </a:lnTo>
                <a:lnTo>
                  <a:pt x="41" y="4"/>
                </a:lnTo>
                <a:lnTo>
                  <a:pt x="45" y="2"/>
                </a:lnTo>
                <a:lnTo>
                  <a:pt x="44" y="2"/>
                </a:lnTo>
                <a:lnTo>
                  <a:pt x="43" y="2"/>
                </a:lnTo>
                <a:lnTo>
                  <a:pt x="42" y="2"/>
                </a:lnTo>
                <a:lnTo>
                  <a:pt x="40" y="1"/>
                </a:lnTo>
                <a:lnTo>
                  <a:pt x="37" y="1"/>
                </a:lnTo>
                <a:lnTo>
                  <a:pt x="35" y="1"/>
                </a:lnTo>
                <a:lnTo>
                  <a:pt x="31" y="1"/>
                </a:lnTo>
                <a:lnTo>
                  <a:pt x="28" y="0"/>
                </a:lnTo>
                <a:lnTo>
                  <a:pt x="26" y="1"/>
                </a:lnTo>
                <a:lnTo>
                  <a:pt x="22" y="1"/>
                </a:lnTo>
                <a:lnTo>
                  <a:pt x="19" y="1"/>
                </a:lnTo>
                <a:lnTo>
                  <a:pt x="14" y="2"/>
                </a:lnTo>
                <a:lnTo>
                  <a:pt x="10" y="2"/>
                </a:lnTo>
                <a:lnTo>
                  <a:pt x="7" y="3"/>
                </a:lnTo>
                <a:lnTo>
                  <a:pt x="3" y="5"/>
                </a:lnTo>
                <a:close/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Freeform 189"/>
          <p:cNvSpPr>
            <a:spLocks/>
          </p:cNvSpPr>
          <p:nvPr/>
        </p:nvSpPr>
        <p:spPr bwMode="auto">
          <a:xfrm>
            <a:off x="2303463" y="2924175"/>
            <a:ext cx="58737" cy="15875"/>
          </a:xfrm>
          <a:custGeom>
            <a:avLst/>
            <a:gdLst>
              <a:gd name="T0" fmla="*/ 0 w 37"/>
              <a:gd name="T1" fmla="*/ 2147483647 h 10"/>
              <a:gd name="T2" fmla="*/ 0 w 37"/>
              <a:gd name="T3" fmla="*/ 2147483647 h 10"/>
              <a:gd name="T4" fmla="*/ 0 w 37"/>
              <a:gd name="T5" fmla="*/ 2147483647 h 10"/>
              <a:gd name="T6" fmla="*/ 2147483647 w 37"/>
              <a:gd name="T7" fmla="*/ 2147483647 h 10"/>
              <a:gd name="T8" fmla="*/ 2147483647 w 37"/>
              <a:gd name="T9" fmla="*/ 2147483647 h 10"/>
              <a:gd name="T10" fmla="*/ 2147483647 w 37"/>
              <a:gd name="T11" fmla="*/ 2147483647 h 10"/>
              <a:gd name="T12" fmla="*/ 2147483647 w 37"/>
              <a:gd name="T13" fmla="*/ 2147483647 h 10"/>
              <a:gd name="T14" fmla="*/ 2147483647 w 37"/>
              <a:gd name="T15" fmla="*/ 2147483647 h 10"/>
              <a:gd name="T16" fmla="*/ 2147483647 w 37"/>
              <a:gd name="T17" fmla="*/ 2147483647 h 10"/>
              <a:gd name="T18" fmla="*/ 2147483647 w 37"/>
              <a:gd name="T19" fmla="*/ 2147483647 h 10"/>
              <a:gd name="T20" fmla="*/ 2147483647 w 37"/>
              <a:gd name="T21" fmla="*/ 0 h 10"/>
              <a:gd name="T22" fmla="*/ 2147483647 w 37"/>
              <a:gd name="T23" fmla="*/ 0 h 10"/>
              <a:gd name="T24" fmla="*/ 2147483647 w 37"/>
              <a:gd name="T25" fmla="*/ 0 h 10"/>
              <a:gd name="T26" fmla="*/ 2147483647 w 37"/>
              <a:gd name="T27" fmla="*/ 0 h 10"/>
              <a:gd name="T28" fmla="*/ 2147483647 w 37"/>
              <a:gd name="T29" fmla="*/ 2147483647 h 10"/>
              <a:gd name="T30" fmla="*/ 2147483647 w 37"/>
              <a:gd name="T31" fmla="*/ 2147483647 h 10"/>
              <a:gd name="T32" fmla="*/ 2147483647 w 37"/>
              <a:gd name="T33" fmla="*/ 2147483647 h 10"/>
              <a:gd name="T34" fmla="*/ 2147483647 w 37"/>
              <a:gd name="T35" fmla="*/ 2147483647 h 10"/>
              <a:gd name="T36" fmla="*/ 2147483647 w 37"/>
              <a:gd name="T37" fmla="*/ 2147483647 h 10"/>
              <a:gd name="T38" fmla="*/ 2147483647 w 37"/>
              <a:gd name="T39" fmla="*/ 2147483647 h 10"/>
              <a:gd name="T40" fmla="*/ 2147483647 w 37"/>
              <a:gd name="T41" fmla="*/ 2147483647 h 10"/>
              <a:gd name="T42" fmla="*/ 2147483647 w 37"/>
              <a:gd name="T43" fmla="*/ 2147483647 h 10"/>
              <a:gd name="T44" fmla="*/ 2147483647 w 37"/>
              <a:gd name="T45" fmla="*/ 2147483647 h 10"/>
              <a:gd name="T46" fmla="*/ 2147483647 w 37"/>
              <a:gd name="T47" fmla="*/ 2147483647 h 10"/>
              <a:gd name="T48" fmla="*/ 2147483647 w 37"/>
              <a:gd name="T49" fmla="*/ 2147483647 h 10"/>
              <a:gd name="T50" fmla="*/ 2147483647 w 37"/>
              <a:gd name="T51" fmla="*/ 2147483647 h 10"/>
              <a:gd name="T52" fmla="*/ 2147483647 w 37"/>
              <a:gd name="T53" fmla="*/ 2147483647 h 10"/>
              <a:gd name="T54" fmla="*/ 2147483647 w 37"/>
              <a:gd name="T55" fmla="*/ 2147483647 h 10"/>
              <a:gd name="T56" fmla="*/ 2147483647 w 37"/>
              <a:gd name="T57" fmla="*/ 2147483647 h 10"/>
              <a:gd name="T58" fmla="*/ 2147483647 w 37"/>
              <a:gd name="T59" fmla="*/ 2147483647 h 10"/>
              <a:gd name="T60" fmla="*/ 2147483647 w 37"/>
              <a:gd name="T61" fmla="*/ 2147483647 h 10"/>
              <a:gd name="T62" fmla="*/ 2147483647 w 37"/>
              <a:gd name="T63" fmla="*/ 2147483647 h 10"/>
              <a:gd name="T64" fmla="*/ 2147483647 w 37"/>
              <a:gd name="T65" fmla="*/ 2147483647 h 10"/>
              <a:gd name="T66" fmla="*/ 0 w 37"/>
              <a:gd name="T67" fmla="*/ 2147483647 h 10"/>
              <a:gd name="T68" fmla="*/ 0 w 37"/>
              <a:gd name="T69" fmla="*/ 2147483647 h 1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0"/>
              <a:gd name="T107" fmla="*/ 37 w 37"/>
              <a:gd name="T108" fmla="*/ 10 h 1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0">
                <a:moveTo>
                  <a:pt x="0" y="7"/>
                </a:moveTo>
                <a:lnTo>
                  <a:pt x="0" y="7"/>
                </a:lnTo>
                <a:lnTo>
                  <a:pt x="0" y="5"/>
                </a:lnTo>
                <a:lnTo>
                  <a:pt x="1" y="5"/>
                </a:lnTo>
                <a:lnTo>
                  <a:pt x="1" y="4"/>
                </a:lnTo>
                <a:lnTo>
                  <a:pt x="2" y="3"/>
                </a:lnTo>
                <a:lnTo>
                  <a:pt x="3" y="3"/>
                </a:lnTo>
                <a:lnTo>
                  <a:pt x="4" y="2"/>
                </a:lnTo>
                <a:lnTo>
                  <a:pt x="7" y="1"/>
                </a:lnTo>
                <a:lnTo>
                  <a:pt x="9" y="1"/>
                </a:lnTo>
                <a:lnTo>
                  <a:pt x="11" y="0"/>
                </a:lnTo>
                <a:lnTo>
                  <a:pt x="15" y="0"/>
                </a:lnTo>
                <a:lnTo>
                  <a:pt x="18" y="0"/>
                </a:lnTo>
                <a:lnTo>
                  <a:pt x="22" y="0"/>
                </a:lnTo>
                <a:lnTo>
                  <a:pt x="27" y="1"/>
                </a:lnTo>
                <a:lnTo>
                  <a:pt x="31" y="2"/>
                </a:lnTo>
                <a:lnTo>
                  <a:pt x="37" y="3"/>
                </a:lnTo>
                <a:lnTo>
                  <a:pt x="37" y="5"/>
                </a:lnTo>
                <a:lnTo>
                  <a:pt x="36" y="5"/>
                </a:lnTo>
                <a:lnTo>
                  <a:pt x="34" y="4"/>
                </a:lnTo>
                <a:lnTo>
                  <a:pt x="32" y="4"/>
                </a:lnTo>
                <a:lnTo>
                  <a:pt x="30" y="3"/>
                </a:lnTo>
                <a:lnTo>
                  <a:pt x="28" y="3"/>
                </a:lnTo>
                <a:lnTo>
                  <a:pt x="24" y="3"/>
                </a:lnTo>
                <a:lnTo>
                  <a:pt x="22" y="2"/>
                </a:lnTo>
                <a:lnTo>
                  <a:pt x="18" y="2"/>
                </a:lnTo>
                <a:lnTo>
                  <a:pt x="15" y="2"/>
                </a:lnTo>
                <a:lnTo>
                  <a:pt x="13" y="3"/>
                </a:lnTo>
                <a:lnTo>
                  <a:pt x="9" y="3"/>
                </a:lnTo>
                <a:lnTo>
                  <a:pt x="7" y="4"/>
                </a:lnTo>
                <a:lnTo>
                  <a:pt x="4" y="5"/>
                </a:lnTo>
                <a:lnTo>
                  <a:pt x="2" y="8"/>
                </a:lnTo>
                <a:lnTo>
                  <a:pt x="0" y="10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Freeform 190"/>
          <p:cNvSpPr>
            <a:spLocks/>
          </p:cNvSpPr>
          <p:nvPr/>
        </p:nvSpPr>
        <p:spPr bwMode="auto">
          <a:xfrm>
            <a:off x="2303463" y="2884488"/>
            <a:ext cx="58737" cy="17462"/>
          </a:xfrm>
          <a:custGeom>
            <a:avLst/>
            <a:gdLst>
              <a:gd name="T0" fmla="*/ 0 w 37"/>
              <a:gd name="T1" fmla="*/ 2147483647 h 11"/>
              <a:gd name="T2" fmla="*/ 0 w 37"/>
              <a:gd name="T3" fmla="*/ 2147483647 h 11"/>
              <a:gd name="T4" fmla="*/ 0 w 37"/>
              <a:gd name="T5" fmla="*/ 2147483647 h 11"/>
              <a:gd name="T6" fmla="*/ 2147483647 w 37"/>
              <a:gd name="T7" fmla="*/ 2147483647 h 11"/>
              <a:gd name="T8" fmla="*/ 2147483647 w 37"/>
              <a:gd name="T9" fmla="*/ 2147483647 h 11"/>
              <a:gd name="T10" fmla="*/ 2147483647 w 37"/>
              <a:gd name="T11" fmla="*/ 2147483647 h 11"/>
              <a:gd name="T12" fmla="*/ 2147483647 w 37"/>
              <a:gd name="T13" fmla="*/ 2147483647 h 11"/>
              <a:gd name="T14" fmla="*/ 2147483647 w 37"/>
              <a:gd name="T15" fmla="*/ 2147483647 h 11"/>
              <a:gd name="T16" fmla="*/ 2147483647 w 37"/>
              <a:gd name="T17" fmla="*/ 2147483647 h 11"/>
              <a:gd name="T18" fmla="*/ 2147483647 w 37"/>
              <a:gd name="T19" fmla="*/ 2147483647 h 11"/>
              <a:gd name="T20" fmla="*/ 2147483647 w 37"/>
              <a:gd name="T21" fmla="*/ 0 h 11"/>
              <a:gd name="T22" fmla="*/ 2147483647 w 37"/>
              <a:gd name="T23" fmla="*/ 0 h 11"/>
              <a:gd name="T24" fmla="*/ 2147483647 w 37"/>
              <a:gd name="T25" fmla="*/ 0 h 11"/>
              <a:gd name="T26" fmla="*/ 2147483647 w 37"/>
              <a:gd name="T27" fmla="*/ 0 h 11"/>
              <a:gd name="T28" fmla="*/ 2147483647 w 37"/>
              <a:gd name="T29" fmla="*/ 2147483647 h 11"/>
              <a:gd name="T30" fmla="*/ 2147483647 w 37"/>
              <a:gd name="T31" fmla="*/ 2147483647 h 11"/>
              <a:gd name="T32" fmla="*/ 2147483647 w 37"/>
              <a:gd name="T33" fmla="*/ 2147483647 h 11"/>
              <a:gd name="T34" fmla="*/ 2147483647 w 37"/>
              <a:gd name="T35" fmla="*/ 2147483647 h 11"/>
              <a:gd name="T36" fmla="*/ 2147483647 w 37"/>
              <a:gd name="T37" fmla="*/ 2147483647 h 11"/>
              <a:gd name="T38" fmla="*/ 2147483647 w 37"/>
              <a:gd name="T39" fmla="*/ 2147483647 h 11"/>
              <a:gd name="T40" fmla="*/ 2147483647 w 37"/>
              <a:gd name="T41" fmla="*/ 2147483647 h 11"/>
              <a:gd name="T42" fmla="*/ 2147483647 w 37"/>
              <a:gd name="T43" fmla="*/ 2147483647 h 11"/>
              <a:gd name="T44" fmla="*/ 2147483647 w 37"/>
              <a:gd name="T45" fmla="*/ 2147483647 h 11"/>
              <a:gd name="T46" fmla="*/ 2147483647 w 37"/>
              <a:gd name="T47" fmla="*/ 2147483647 h 11"/>
              <a:gd name="T48" fmla="*/ 2147483647 w 37"/>
              <a:gd name="T49" fmla="*/ 2147483647 h 11"/>
              <a:gd name="T50" fmla="*/ 2147483647 w 37"/>
              <a:gd name="T51" fmla="*/ 2147483647 h 11"/>
              <a:gd name="T52" fmla="*/ 2147483647 w 37"/>
              <a:gd name="T53" fmla="*/ 2147483647 h 11"/>
              <a:gd name="T54" fmla="*/ 2147483647 w 37"/>
              <a:gd name="T55" fmla="*/ 2147483647 h 11"/>
              <a:gd name="T56" fmla="*/ 2147483647 w 37"/>
              <a:gd name="T57" fmla="*/ 2147483647 h 11"/>
              <a:gd name="T58" fmla="*/ 2147483647 w 37"/>
              <a:gd name="T59" fmla="*/ 2147483647 h 11"/>
              <a:gd name="T60" fmla="*/ 2147483647 w 37"/>
              <a:gd name="T61" fmla="*/ 2147483647 h 11"/>
              <a:gd name="T62" fmla="*/ 2147483647 w 37"/>
              <a:gd name="T63" fmla="*/ 2147483647 h 11"/>
              <a:gd name="T64" fmla="*/ 2147483647 w 37"/>
              <a:gd name="T65" fmla="*/ 2147483647 h 11"/>
              <a:gd name="T66" fmla="*/ 0 w 37"/>
              <a:gd name="T67" fmla="*/ 2147483647 h 11"/>
              <a:gd name="T68" fmla="*/ 0 w 37"/>
              <a:gd name="T69" fmla="*/ 2147483647 h 1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"/>
              <a:gd name="T106" fmla="*/ 0 h 11"/>
              <a:gd name="T107" fmla="*/ 37 w 37"/>
              <a:gd name="T108" fmla="*/ 11 h 1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" h="11">
                <a:moveTo>
                  <a:pt x="0" y="7"/>
                </a:moveTo>
                <a:lnTo>
                  <a:pt x="0" y="7"/>
                </a:lnTo>
                <a:lnTo>
                  <a:pt x="0" y="6"/>
                </a:lnTo>
                <a:lnTo>
                  <a:pt x="1" y="6"/>
                </a:lnTo>
                <a:lnTo>
                  <a:pt x="1" y="5"/>
                </a:lnTo>
                <a:lnTo>
                  <a:pt x="2" y="4"/>
                </a:lnTo>
                <a:lnTo>
                  <a:pt x="3" y="4"/>
                </a:lnTo>
                <a:lnTo>
                  <a:pt x="4" y="2"/>
                </a:lnTo>
                <a:lnTo>
                  <a:pt x="7" y="1"/>
                </a:lnTo>
                <a:lnTo>
                  <a:pt x="9" y="1"/>
                </a:lnTo>
                <a:lnTo>
                  <a:pt x="11" y="0"/>
                </a:lnTo>
                <a:lnTo>
                  <a:pt x="15" y="0"/>
                </a:lnTo>
                <a:lnTo>
                  <a:pt x="18" y="0"/>
                </a:lnTo>
                <a:lnTo>
                  <a:pt x="22" y="0"/>
                </a:lnTo>
                <a:lnTo>
                  <a:pt x="27" y="1"/>
                </a:lnTo>
                <a:lnTo>
                  <a:pt x="31" y="2"/>
                </a:lnTo>
                <a:lnTo>
                  <a:pt x="37" y="4"/>
                </a:lnTo>
                <a:lnTo>
                  <a:pt x="37" y="6"/>
                </a:lnTo>
                <a:lnTo>
                  <a:pt x="36" y="6"/>
                </a:lnTo>
                <a:lnTo>
                  <a:pt x="34" y="5"/>
                </a:lnTo>
                <a:lnTo>
                  <a:pt x="32" y="5"/>
                </a:lnTo>
                <a:lnTo>
                  <a:pt x="30" y="5"/>
                </a:lnTo>
                <a:lnTo>
                  <a:pt x="28" y="4"/>
                </a:lnTo>
                <a:lnTo>
                  <a:pt x="24" y="4"/>
                </a:lnTo>
                <a:lnTo>
                  <a:pt x="22" y="2"/>
                </a:lnTo>
                <a:lnTo>
                  <a:pt x="18" y="2"/>
                </a:lnTo>
                <a:lnTo>
                  <a:pt x="15" y="2"/>
                </a:lnTo>
                <a:lnTo>
                  <a:pt x="13" y="4"/>
                </a:lnTo>
                <a:lnTo>
                  <a:pt x="9" y="4"/>
                </a:lnTo>
                <a:lnTo>
                  <a:pt x="7" y="5"/>
                </a:lnTo>
                <a:lnTo>
                  <a:pt x="4" y="6"/>
                </a:lnTo>
                <a:lnTo>
                  <a:pt x="2" y="8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Freeform 191"/>
          <p:cNvSpPr>
            <a:spLocks/>
          </p:cNvSpPr>
          <p:nvPr/>
        </p:nvSpPr>
        <p:spPr bwMode="auto">
          <a:xfrm>
            <a:off x="2359025" y="2865438"/>
            <a:ext cx="95250" cy="180975"/>
          </a:xfrm>
          <a:custGeom>
            <a:avLst/>
            <a:gdLst>
              <a:gd name="T0" fmla="*/ 0 w 60"/>
              <a:gd name="T1" fmla="*/ 0 h 114"/>
              <a:gd name="T2" fmla="*/ 0 w 60"/>
              <a:gd name="T3" fmla="*/ 2147483647 h 114"/>
              <a:gd name="T4" fmla="*/ 2147483647 w 60"/>
              <a:gd name="T5" fmla="*/ 2147483647 h 114"/>
              <a:gd name="T6" fmla="*/ 2147483647 w 60"/>
              <a:gd name="T7" fmla="*/ 2147483647 h 114"/>
              <a:gd name="T8" fmla="*/ 2147483647 w 60"/>
              <a:gd name="T9" fmla="*/ 2147483647 h 114"/>
              <a:gd name="T10" fmla="*/ 2147483647 w 60"/>
              <a:gd name="T11" fmla="*/ 2147483647 h 114"/>
              <a:gd name="T12" fmla="*/ 2147483647 w 60"/>
              <a:gd name="T13" fmla="*/ 2147483647 h 114"/>
              <a:gd name="T14" fmla="*/ 2147483647 w 60"/>
              <a:gd name="T15" fmla="*/ 2147483647 h 114"/>
              <a:gd name="T16" fmla="*/ 2147483647 w 60"/>
              <a:gd name="T17" fmla="*/ 2147483647 h 114"/>
              <a:gd name="T18" fmla="*/ 2147483647 w 60"/>
              <a:gd name="T19" fmla="*/ 2147483647 h 114"/>
              <a:gd name="T20" fmla="*/ 2147483647 w 60"/>
              <a:gd name="T21" fmla="*/ 2147483647 h 114"/>
              <a:gd name="T22" fmla="*/ 2147483647 w 60"/>
              <a:gd name="T23" fmla="*/ 2147483647 h 114"/>
              <a:gd name="T24" fmla="*/ 2147483647 w 60"/>
              <a:gd name="T25" fmla="*/ 2147483647 h 114"/>
              <a:gd name="T26" fmla="*/ 2147483647 w 60"/>
              <a:gd name="T27" fmla="*/ 2147483647 h 114"/>
              <a:gd name="T28" fmla="*/ 2147483647 w 60"/>
              <a:gd name="T29" fmla="*/ 2147483647 h 114"/>
              <a:gd name="T30" fmla="*/ 2147483647 w 60"/>
              <a:gd name="T31" fmla="*/ 2147483647 h 114"/>
              <a:gd name="T32" fmla="*/ 2147483647 w 60"/>
              <a:gd name="T33" fmla="*/ 2147483647 h 114"/>
              <a:gd name="T34" fmla="*/ 0 w 60"/>
              <a:gd name="T35" fmla="*/ 0 h 11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0"/>
              <a:gd name="T55" fmla="*/ 0 h 114"/>
              <a:gd name="T56" fmla="*/ 60 w 60"/>
              <a:gd name="T57" fmla="*/ 114 h 11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0" h="114">
                <a:moveTo>
                  <a:pt x="0" y="0"/>
                </a:moveTo>
                <a:lnTo>
                  <a:pt x="0" y="110"/>
                </a:lnTo>
                <a:lnTo>
                  <a:pt x="18" y="114"/>
                </a:lnTo>
                <a:lnTo>
                  <a:pt x="17" y="98"/>
                </a:lnTo>
                <a:lnTo>
                  <a:pt x="60" y="105"/>
                </a:lnTo>
                <a:lnTo>
                  <a:pt x="60" y="100"/>
                </a:lnTo>
                <a:lnTo>
                  <a:pt x="30" y="96"/>
                </a:lnTo>
                <a:lnTo>
                  <a:pt x="29" y="83"/>
                </a:lnTo>
                <a:lnTo>
                  <a:pt x="9" y="83"/>
                </a:lnTo>
                <a:lnTo>
                  <a:pt x="8" y="81"/>
                </a:lnTo>
                <a:lnTo>
                  <a:pt x="7" y="76"/>
                </a:lnTo>
                <a:lnTo>
                  <a:pt x="6" y="69"/>
                </a:lnTo>
                <a:lnTo>
                  <a:pt x="3" y="60"/>
                </a:lnTo>
                <a:lnTo>
                  <a:pt x="2" y="48"/>
                </a:lnTo>
                <a:lnTo>
                  <a:pt x="1" y="34"/>
                </a:lnTo>
                <a:lnTo>
                  <a:pt x="2" y="20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solidFill>
            <a:srgbClr val="001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192"/>
          <p:cNvSpPr>
            <a:spLocks/>
          </p:cNvSpPr>
          <p:nvPr/>
        </p:nvSpPr>
        <p:spPr bwMode="auto">
          <a:xfrm>
            <a:off x="2406650" y="2825750"/>
            <a:ext cx="123825" cy="23813"/>
          </a:xfrm>
          <a:custGeom>
            <a:avLst/>
            <a:gdLst>
              <a:gd name="T0" fmla="*/ 0 w 78"/>
              <a:gd name="T1" fmla="*/ 2147483647 h 15"/>
              <a:gd name="T2" fmla="*/ 0 w 78"/>
              <a:gd name="T3" fmla="*/ 2147483647 h 15"/>
              <a:gd name="T4" fmla="*/ 2147483647 w 78"/>
              <a:gd name="T5" fmla="*/ 2147483647 h 15"/>
              <a:gd name="T6" fmla="*/ 2147483647 w 78"/>
              <a:gd name="T7" fmla="*/ 2147483647 h 15"/>
              <a:gd name="T8" fmla="*/ 2147483647 w 78"/>
              <a:gd name="T9" fmla="*/ 2147483647 h 15"/>
              <a:gd name="T10" fmla="*/ 2147483647 w 78"/>
              <a:gd name="T11" fmla="*/ 2147483647 h 15"/>
              <a:gd name="T12" fmla="*/ 2147483647 w 78"/>
              <a:gd name="T13" fmla="*/ 2147483647 h 15"/>
              <a:gd name="T14" fmla="*/ 2147483647 w 78"/>
              <a:gd name="T15" fmla="*/ 2147483647 h 15"/>
              <a:gd name="T16" fmla="*/ 2147483647 w 78"/>
              <a:gd name="T17" fmla="*/ 2147483647 h 15"/>
              <a:gd name="T18" fmla="*/ 2147483647 w 78"/>
              <a:gd name="T19" fmla="*/ 2147483647 h 15"/>
              <a:gd name="T20" fmla="*/ 2147483647 w 78"/>
              <a:gd name="T21" fmla="*/ 2147483647 h 15"/>
              <a:gd name="T22" fmla="*/ 2147483647 w 78"/>
              <a:gd name="T23" fmla="*/ 2147483647 h 15"/>
              <a:gd name="T24" fmla="*/ 2147483647 w 78"/>
              <a:gd name="T25" fmla="*/ 2147483647 h 15"/>
              <a:gd name="T26" fmla="*/ 2147483647 w 78"/>
              <a:gd name="T27" fmla="*/ 2147483647 h 15"/>
              <a:gd name="T28" fmla="*/ 2147483647 w 78"/>
              <a:gd name="T29" fmla="*/ 2147483647 h 15"/>
              <a:gd name="T30" fmla="*/ 2147483647 w 78"/>
              <a:gd name="T31" fmla="*/ 2147483647 h 15"/>
              <a:gd name="T32" fmla="*/ 2147483647 w 78"/>
              <a:gd name="T33" fmla="*/ 2147483647 h 15"/>
              <a:gd name="T34" fmla="*/ 2147483647 w 78"/>
              <a:gd name="T35" fmla="*/ 0 h 15"/>
              <a:gd name="T36" fmla="*/ 2147483647 w 78"/>
              <a:gd name="T37" fmla="*/ 0 h 15"/>
              <a:gd name="T38" fmla="*/ 2147483647 w 78"/>
              <a:gd name="T39" fmla="*/ 0 h 15"/>
              <a:gd name="T40" fmla="*/ 2147483647 w 78"/>
              <a:gd name="T41" fmla="*/ 0 h 15"/>
              <a:gd name="T42" fmla="*/ 2147483647 w 78"/>
              <a:gd name="T43" fmla="*/ 0 h 15"/>
              <a:gd name="T44" fmla="*/ 2147483647 w 78"/>
              <a:gd name="T45" fmla="*/ 0 h 15"/>
              <a:gd name="T46" fmla="*/ 2147483647 w 78"/>
              <a:gd name="T47" fmla="*/ 0 h 15"/>
              <a:gd name="T48" fmla="*/ 2147483647 w 78"/>
              <a:gd name="T49" fmla="*/ 0 h 15"/>
              <a:gd name="T50" fmla="*/ 2147483647 w 78"/>
              <a:gd name="T51" fmla="*/ 2147483647 h 15"/>
              <a:gd name="T52" fmla="*/ 2147483647 w 78"/>
              <a:gd name="T53" fmla="*/ 2147483647 h 15"/>
              <a:gd name="T54" fmla="*/ 2147483647 w 78"/>
              <a:gd name="T55" fmla="*/ 2147483647 h 15"/>
              <a:gd name="T56" fmla="*/ 2147483647 w 78"/>
              <a:gd name="T57" fmla="*/ 2147483647 h 15"/>
              <a:gd name="T58" fmla="*/ 2147483647 w 78"/>
              <a:gd name="T59" fmla="*/ 2147483647 h 15"/>
              <a:gd name="T60" fmla="*/ 2147483647 w 78"/>
              <a:gd name="T61" fmla="*/ 2147483647 h 15"/>
              <a:gd name="T62" fmla="*/ 2147483647 w 78"/>
              <a:gd name="T63" fmla="*/ 2147483647 h 15"/>
              <a:gd name="T64" fmla="*/ 2147483647 w 78"/>
              <a:gd name="T65" fmla="*/ 2147483647 h 15"/>
              <a:gd name="T66" fmla="*/ 0 w 78"/>
              <a:gd name="T67" fmla="*/ 2147483647 h 15"/>
              <a:gd name="T68" fmla="*/ 0 w 78"/>
              <a:gd name="T69" fmla="*/ 2147483647 h 1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8"/>
              <a:gd name="T106" fmla="*/ 0 h 15"/>
              <a:gd name="T107" fmla="*/ 78 w 78"/>
              <a:gd name="T108" fmla="*/ 15 h 1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8" h="15">
                <a:moveTo>
                  <a:pt x="0" y="15"/>
                </a:moveTo>
                <a:lnTo>
                  <a:pt x="0" y="15"/>
                </a:lnTo>
                <a:lnTo>
                  <a:pt x="2" y="14"/>
                </a:lnTo>
                <a:lnTo>
                  <a:pt x="4" y="14"/>
                </a:lnTo>
                <a:lnTo>
                  <a:pt x="7" y="12"/>
                </a:lnTo>
                <a:lnTo>
                  <a:pt x="11" y="11"/>
                </a:lnTo>
                <a:lnTo>
                  <a:pt x="14" y="10"/>
                </a:lnTo>
                <a:lnTo>
                  <a:pt x="19" y="9"/>
                </a:lnTo>
                <a:lnTo>
                  <a:pt x="23" y="8"/>
                </a:lnTo>
                <a:lnTo>
                  <a:pt x="29" y="8"/>
                </a:lnTo>
                <a:lnTo>
                  <a:pt x="35" y="7"/>
                </a:lnTo>
                <a:lnTo>
                  <a:pt x="42" y="7"/>
                </a:lnTo>
                <a:lnTo>
                  <a:pt x="48" y="5"/>
                </a:lnTo>
                <a:lnTo>
                  <a:pt x="55" y="7"/>
                </a:lnTo>
                <a:lnTo>
                  <a:pt x="62" y="7"/>
                </a:lnTo>
                <a:lnTo>
                  <a:pt x="69" y="8"/>
                </a:lnTo>
                <a:lnTo>
                  <a:pt x="76" y="9"/>
                </a:lnTo>
                <a:lnTo>
                  <a:pt x="78" y="0"/>
                </a:lnTo>
                <a:lnTo>
                  <a:pt x="76" y="0"/>
                </a:lnTo>
                <a:lnTo>
                  <a:pt x="74" y="0"/>
                </a:lnTo>
                <a:lnTo>
                  <a:pt x="70" y="0"/>
                </a:lnTo>
                <a:lnTo>
                  <a:pt x="65" y="0"/>
                </a:lnTo>
                <a:lnTo>
                  <a:pt x="61" y="0"/>
                </a:lnTo>
                <a:lnTo>
                  <a:pt x="56" y="0"/>
                </a:lnTo>
                <a:lnTo>
                  <a:pt x="50" y="1"/>
                </a:lnTo>
                <a:lnTo>
                  <a:pt x="43" y="1"/>
                </a:lnTo>
                <a:lnTo>
                  <a:pt x="37" y="1"/>
                </a:lnTo>
                <a:lnTo>
                  <a:pt x="30" y="2"/>
                </a:lnTo>
                <a:lnTo>
                  <a:pt x="25" y="3"/>
                </a:lnTo>
                <a:lnTo>
                  <a:pt x="18" y="4"/>
                </a:lnTo>
                <a:lnTo>
                  <a:pt x="12" y="5"/>
                </a:lnTo>
                <a:lnTo>
                  <a:pt x="6" y="7"/>
                </a:lnTo>
                <a:lnTo>
                  <a:pt x="0" y="8"/>
                </a:lnTo>
                <a:lnTo>
                  <a:pt x="0" y="1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93"/>
          <p:cNvSpPr>
            <a:spLocks/>
          </p:cNvSpPr>
          <p:nvPr/>
        </p:nvSpPr>
        <p:spPr bwMode="auto">
          <a:xfrm>
            <a:off x="2335213" y="3049588"/>
            <a:ext cx="207962" cy="69850"/>
          </a:xfrm>
          <a:custGeom>
            <a:avLst/>
            <a:gdLst>
              <a:gd name="T0" fmla="*/ 2147483647 w 131"/>
              <a:gd name="T1" fmla="*/ 2147483647 h 44"/>
              <a:gd name="T2" fmla="*/ 2147483647 w 131"/>
              <a:gd name="T3" fmla="*/ 2147483647 h 44"/>
              <a:gd name="T4" fmla="*/ 2147483647 w 131"/>
              <a:gd name="T5" fmla="*/ 2147483647 h 44"/>
              <a:gd name="T6" fmla="*/ 2147483647 w 131"/>
              <a:gd name="T7" fmla="*/ 2147483647 h 44"/>
              <a:gd name="T8" fmla="*/ 2147483647 w 131"/>
              <a:gd name="T9" fmla="*/ 2147483647 h 44"/>
              <a:gd name="T10" fmla="*/ 2147483647 w 131"/>
              <a:gd name="T11" fmla="*/ 2147483647 h 44"/>
              <a:gd name="T12" fmla="*/ 2147483647 w 131"/>
              <a:gd name="T13" fmla="*/ 2147483647 h 44"/>
              <a:gd name="T14" fmla="*/ 2147483647 w 131"/>
              <a:gd name="T15" fmla="*/ 2147483647 h 44"/>
              <a:gd name="T16" fmla="*/ 2147483647 w 131"/>
              <a:gd name="T17" fmla="*/ 2147483647 h 44"/>
              <a:gd name="T18" fmla="*/ 2147483647 w 131"/>
              <a:gd name="T19" fmla="*/ 2147483647 h 44"/>
              <a:gd name="T20" fmla="*/ 2147483647 w 131"/>
              <a:gd name="T21" fmla="*/ 2147483647 h 44"/>
              <a:gd name="T22" fmla="*/ 2147483647 w 131"/>
              <a:gd name="T23" fmla="*/ 2147483647 h 44"/>
              <a:gd name="T24" fmla="*/ 2147483647 w 131"/>
              <a:gd name="T25" fmla="*/ 2147483647 h 44"/>
              <a:gd name="T26" fmla="*/ 2147483647 w 131"/>
              <a:gd name="T27" fmla="*/ 2147483647 h 44"/>
              <a:gd name="T28" fmla="*/ 2147483647 w 131"/>
              <a:gd name="T29" fmla="*/ 2147483647 h 44"/>
              <a:gd name="T30" fmla="*/ 2147483647 w 131"/>
              <a:gd name="T31" fmla="*/ 2147483647 h 44"/>
              <a:gd name="T32" fmla="*/ 2147483647 w 131"/>
              <a:gd name="T33" fmla="*/ 2147483647 h 44"/>
              <a:gd name="T34" fmla="*/ 0 w 131"/>
              <a:gd name="T35" fmla="*/ 2147483647 h 44"/>
              <a:gd name="T36" fmla="*/ 2147483647 w 131"/>
              <a:gd name="T37" fmla="*/ 0 h 44"/>
              <a:gd name="T38" fmla="*/ 2147483647 w 131"/>
              <a:gd name="T39" fmla="*/ 2147483647 h 44"/>
              <a:gd name="T40" fmla="*/ 2147483647 w 131"/>
              <a:gd name="T41" fmla="*/ 2147483647 h 44"/>
              <a:gd name="T42" fmla="*/ 2147483647 w 131"/>
              <a:gd name="T43" fmla="*/ 2147483647 h 44"/>
              <a:gd name="T44" fmla="*/ 2147483647 w 131"/>
              <a:gd name="T45" fmla="*/ 2147483647 h 44"/>
              <a:gd name="T46" fmla="*/ 2147483647 w 131"/>
              <a:gd name="T47" fmla="*/ 2147483647 h 44"/>
              <a:gd name="T48" fmla="*/ 2147483647 w 131"/>
              <a:gd name="T49" fmla="*/ 2147483647 h 44"/>
              <a:gd name="T50" fmla="*/ 2147483647 w 131"/>
              <a:gd name="T51" fmla="*/ 2147483647 h 44"/>
              <a:gd name="T52" fmla="*/ 2147483647 w 131"/>
              <a:gd name="T53" fmla="*/ 2147483647 h 44"/>
              <a:gd name="T54" fmla="*/ 2147483647 w 131"/>
              <a:gd name="T55" fmla="*/ 2147483647 h 44"/>
              <a:gd name="T56" fmla="*/ 2147483647 w 131"/>
              <a:gd name="T57" fmla="*/ 2147483647 h 44"/>
              <a:gd name="T58" fmla="*/ 2147483647 w 131"/>
              <a:gd name="T59" fmla="*/ 2147483647 h 44"/>
              <a:gd name="T60" fmla="*/ 2147483647 w 131"/>
              <a:gd name="T61" fmla="*/ 2147483647 h 44"/>
              <a:gd name="T62" fmla="*/ 2147483647 w 131"/>
              <a:gd name="T63" fmla="*/ 2147483647 h 44"/>
              <a:gd name="T64" fmla="*/ 2147483647 w 131"/>
              <a:gd name="T65" fmla="*/ 2147483647 h 44"/>
              <a:gd name="T66" fmla="*/ 2147483647 w 131"/>
              <a:gd name="T67" fmla="*/ 2147483647 h 44"/>
              <a:gd name="T68" fmla="*/ 2147483647 w 131"/>
              <a:gd name="T69" fmla="*/ 2147483647 h 44"/>
              <a:gd name="T70" fmla="*/ 2147483647 w 131"/>
              <a:gd name="T71" fmla="*/ 2147483647 h 44"/>
              <a:gd name="T72" fmla="*/ 2147483647 w 131"/>
              <a:gd name="T73" fmla="*/ 2147483647 h 44"/>
              <a:gd name="T74" fmla="*/ 2147483647 w 131"/>
              <a:gd name="T75" fmla="*/ 2147483647 h 44"/>
              <a:gd name="T76" fmla="*/ 2147483647 w 131"/>
              <a:gd name="T77" fmla="*/ 2147483647 h 4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31"/>
              <a:gd name="T118" fmla="*/ 0 h 44"/>
              <a:gd name="T119" fmla="*/ 131 w 131"/>
              <a:gd name="T120" fmla="*/ 44 h 4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31" h="44">
                <a:moveTo>
                  <a:pt x="54" y="43"/>
                </a:moveTo>
                <a:lnTo>
                  <a:pt x="56" y="42"/>
                </a:lnTo>
                <a:lnTo>
                  <a:pt x="57" y="42"/>
                </a:lnTo>
                <a:lnTo>
                  <a:pt x="59" y="41"/>
                </a:lnTo>
                <a:lnTo>
                  <a:pt x="60" y="41"/>
                </a:lnTo>
                <a:lnTo>
                  <a:pt x="63" y="40"/>
                </a:lnTo>
                <a:lnTo>
                  <a:pt x="65" y="39"/>
                </a:lnTo>
                <a:lnTo>
                  <a:pt x="67" y="37"/>
                </a:lnTo>
                <a:lnTo>
                  <a:pt x="71" y="36"/>
                </a:lnTo>
                <a:lnTo>
                  <a:pt x="73" y="34"/>
                </a:lnTo>
                <a:lnTo>
                  <a:pt x="75" y="33"/>
                </a:lnTo>
                <a:lnTo>
                  <a:pt x="78" y="30"/>
                </a:lnTo>
                <a:lnTo>
                  <a:pt x="80" y="29"/>
                </a:lnTo>
                <a:lnTo>
                  <a:pt x="81" y="27"/>
                </a:lnTo>
                <a:lnTo>
                  <a:pt x="84" y="26"/>
                </a:lnTo>
                <a:lnTo>
                  <a:pt x="85" y="23"/>
                </a:lnTo>
                <a:lnTo>
                  <a:pt x="0" y="2"/>
                </a:lnTo>
                <a:lnTo>
                  <a:pt x="5" y="0"/>
                </a:lnTo>
                <a:lnTo>
                  <a:pt x="131" y="32"/>
                </a:lnTo>
                <a:lnTo>
                  <a:pt x="126" y="34"/>
                </a:lnTo>
                <a:lnTo>
                  <a:pt x="89" y="25"/>
                </a:lnTo>
                <a:lnTo>
                  <a:pt x="89" y="26"/>
                </a:lnTo>
                <a:lnTo>
                  <a:pt x="88" y="26"/>
                </a:lnTo>
                <a:lnTo>
                  <a:pt x="88" y="27"/>
                </a:lnTo>
                <a:lnTo>
                  <a:pt x="87" y="28"/>
                </a:lnTo>
                <a:lnTo>
                  <a:pt x="86" y="29"/>
                </a:lnTo>
                <a:lnTo>
                  <a:pt x="85" y="30"/>
                </a:lnTo>
                <a:lnTo>
                  <a:pt x="82" y="32"/>
                </a:lnTo>
                <a:lnTo>
                  <a:pt x="80" y="33"/>
                </a:lnTo>
                <a:lnTo>
                  <a:pt x="78" y="34"/>
                </a:lnTo>
                <a:lnTo>
                  <a:pt x="75" y="36"/>
                </a:lnTo>
                <a:lnTo>
                  <a:pt x="72" y="37"/>
                </a:lnTo>
                <a:lnTo>
                  <a:pt x="70" y="40"/>
                </a:lnTo>
                <a:lnTo>
                  <a:pt x="65" y="41"/>
                </a:lnTo>
                <a:lnTo>
                  <a:pt x="61" y="42"/>
                </a:lnTo>
                <a:lnTo>
                  <a:pt x="57" y="44"/>
                </a:lnTo>
                <a:lnTo>
                  <a:pt x="54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94"/>
          <p:cNvSpPr>
            <a:spLocks/>
          </p:cNvSpPr>
          <p:nvPr/>
        </p:nvSpPr>
        <p:spPr bwMode="auto">
          <a:xfrm>
            <a:off x="2290763" y="3068638"/>
            <a:ext cx="214312" cy="61912"/>
          </a:xfrm>
          <a:custGeom>
            <a:avLst/>
            <a:gdLst>
              <a:gd name="T0" fmla="*/ 0 w 135"/>
              <a:gd name="T1" fmla="*/ 0 h 39"/>
              <a:gd name="T2" fmla="*/ 2147483647 w 135"/>
              <a:gd name="T3" fmla="*/ 2147483647 h 39"/>
              <a:gd name="T4" fmla="*/ 2147483647 w 135"/>
              <a:gd name="T5" fmla="*/ 2147483647 h 39"/>
              <a:gd name="T6" fmla="*/ 2147483647 w 135"/>
              <a:gd name="T7" fmla="*/ 0 h 39"/>
              <a:gd name="T8" fmla="*/ 0 w 135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"/>
              <a:gd name="T16" fmla="*/ 0 h 39"/>
              <a:gd name="T17" fmla="*/ 135 w 135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" h="39">
                <a:moveTo>
                  <a:pt x="0" y="0"/>
                </a:moveTo>
                <a:lnTo>
                  <a:pt x="131" y="39"/>
                </a:lnTo>
                <a:lnTo>
                  <a:pt x="135" y="39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95"/>
          <p:cNvSpPr>
            <a:spLocks/>
          </p:cNvSpPr>
          <p:nvPr/>
        </p:nvSpPr>
        <p:spPr bwMode="auto">
          <a:xfrm>
            <a:off x="2327275" y="3059113"/>
            <a:ext cx="209550" cy="57150"/>
          </a:xfrm>
          <a:custGeom>
            <a:avLst/>
            <a:gdLst>
              <a:gd name="T0" fmla="*/ 0 w 132"/>
              <a:gd name="T1" fmla="*/ 0 h 36"/>
              <a:gd name="T2" fmla="*/ 2147483647 w 132"/>
              <a:gd name="T3" fmla="*/ 2147483647 h 36"/>
              <a:gd name="T4" fmla="*/ 2147483647 w 132"/>
              <a:gd name="T5" fmla="*/ 2147483647 h 36"/>
              <a:gd name="T6" fmla="*/ 2147483647 w 132"/>
              <a:gd name="T7" fmla="*/ 0 h 36"/>
              <a:gd name="T8" fmla="*/ 0 w 132"/>
              <a:gd name="T9" fmla="*/ 0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36"/>
              <a:gd name="T17" fmla="*/ 132 w 132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36">
                <a:moveTo>
                  <a:pt x="0" y="0"/>
                </a:moveTo>
                <a:lnTo>
                  <a:pt x="129" y="36"/>
                </a:lnTo>
                <a:lnTo>
                  <a:pt x="132" y="35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196"/>
          <p:cNvSpPr>
            <a:spLocks/>
          </p:cNvSpPr>
          <p:nvPr/>
        </p:nvSpPr>
        <p:spPr bwMode="auto">
          <a:xfrm>
            <a:off x="2309813" y="3062288"/>
            <a:ext cx="211137" cy="61912"/>
          </a:xfrm>
          <a:custGeom>
            <a:avLst/>
            <a:gdLst>
              <a:gd name="T0" fmla="*/ 0 w 133"/>
              <a:gd name="T1" fmla="*/ 0 h 39"/>
              <a:gd name="T2" fmla="*/ 2147483647 w 133"/>
              <a:gd name="T3" fmla="*/ 2147483647 h 39"/>
              <a:gd name="T4" fmla="*/ 2147483647 w 133"/>
              <a:gd name="T5" fmla="*/ 2147483647 h 39"/>
              <a:gd name="T6" fmla="*/ 2147483647 w 133"/>
              <a:gd name="T7" fmla="*/ 0 h 39"/>
              <a:gd name="T8" fmla="*/ 0 w 133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3"/>
              <a:gd name="T16" fmla="*/ 0 h 39"/>
              <a:gd name="T17" fmla="*/ 133 w 133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3" h="39">
                <a:moveTo>
                  <a:pt x="0" y="0"/>
                </a:moveTo>
                <a:lnTo>
                  <a:pt x="131" y="39"/>
                </a:lnTo>
                <a:lnTo>
                  <a:pt x="133" y="39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Line 197"/>
          <p:cNvSpPr>
            <a:spLocks noChangeShapeType="1"/>
          </p:cNvSpPr>
          <p:nvPr/>
        </p:nvSpPr>
        <p:spPr bwMode="auto">
          <a:xfrm>
            <a:off x="2844800" y="3556000"/>
            <a:ext cx="434975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Line 198"/>
          <p:cNvSpPr>
            <a:spLocks noChangeShapeType="1"/>
          </p:cNvSpPr>
          <p:nvPr/>
        </p:nvSpPr>
        <p:spPr bwMode="auto">
          <a:xfrm flipV="1">
            <a:off x="3584575" y="3538538"/>
            <a:ext cx="955675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2" name="Group 199"/>
          <p:cNvGrpSpPr>
            <a:grpSpLocks/>
          </p:cNvGrpSpPr>
          <p:nvPr/>
        </p:nvGrpSpPr>
        <p:grpSpPr bwMode="auto">
          <a:xfrm>
            <a:off x="4767263" y="3101975"/>
            <a:ext cx="441325" cy="1095375"/>
            <a:chOff x="2550" y="2912"/>
            <a:chExt cx="278" cy="690"/>
          </a:xfrm>
        </p:grpSpPr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2578" y="2963"/>
              <a:ext cx="138" cy="638"/>
            </a:xfrm>
            <a:custGeom>
              <a:avLst/>
              <a:gdLst>
                <a:gd name="T0" fmla="*/ 0 w 138"/>
                <a:gd name="T1" fmla="*/ 485 h 638"/>
                <a:gd name="T2" fmla="*/ 138 w 138"/>
                <a:gd name="T3" fmla="*/ 638 h 638"/>
                <a:gd name="T4" fmla="*/ 138 w 138"/>
                <a:gd name="T5" fmla="*/ 77 h 638"/>
                <a:gd name="T6" fmla="*/ 116 w 138"/>
                <a:gd name="T7" fmla="*/ 49 h 638"/>
                <a:gd name="T8" fmla="*/ 0 w 138"/>
                <a:gd name="T9" fmla="*/ 0 h 638"/>
                <a:gd name="T10" fmla="*/ 0 w 138"/>
                <a:gd name="T11" fmla="*/ 485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Rectangle 201"/>
            <p:cNvSpPr>
              <a:spLocks noChangeArrowheads="1"/>
            </p:cNvSpPr>
            <p:nvPr/>
          </p:nvSpPr>
          <p:spPr bwMode="auto">
            <a:xfrm>
              <a:off x="2716" y="3035"/>
              <a:ext cx="84" cy="567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202"/>
            <p:cNvSpPr>
              <a:spLocks/>
            </p:cNvSpPr>
            <p:nvPr/>
          </p:nvSpPr>
          <p:spPr bwMode="auto">
            <a:xfrm>
              <a:off x="2713" y="3035"/>
              <a:ext cx="86" cy="64"/>
            </a:xfrm>
            <a:custGeom>
              <a:avLst/>
              <a:gdLst>
                <a:gd name="T0" fmla="*/ 0 w 86"/>
                <a:gd name="T1" fmla="*/ 0 h 64"/>
                <a:gd name="T2" fmla="*/ 86 w 86"/>
                <a:gd name="T3" fmla="*/ 0 h 64"/>
                <a:gd name="T4" fmla="*/ 86 w 86"/>
                <a:gd name="T5" fmla="*/ 64 h 64"/>
                <a:gd name="T6" fmla="*/ 0 w 86"/>
                <a:gd name="T7" fmla="*/ 30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Rectangle 203"/>
            <p:cNvSpPr>
              <a:spLocks noChangeArrowheads="1"/>
            </p:cNvSpPr>
            <p:nvPr/>
          </p:nvSpPr>
          <p:spPr bwMode="auto">
            <a:xfrm>
              <a:off x="2716" y="3118"/>
              <a:ext cx="4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Rectangle 204"/>
            <p:cNvSpPr>
              <a:spLocks noChangeArrowheads="1"/>
            </p:cNvSpPr>
            <p:nvPr/>
          </p:nvSpPr>
          <p:spPr bwMode="auto">
            <a:xfrm>
              <a:off x="2759" y="3117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Rectangle 205"/>
            <p:cNvSpPr>
              <a:spLocks noChangeArrowheads="1"/>
            </p:cNvSpPr>
            <p:nvPr/>
          </p:nvSpPr>
          <p:spPr bwMode="auto">
            <a:xfrm>
              <a:off x="2737" y="3080"/>
              <a:ext cx="43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Rectangle 206"/>
            <p:cNvSpPr>
              <a:spLocks noChangeArrowheads="1"/>
            </p:cNvSpPr>
            <p:nvPr/>
          </p:nvSpPr>
          <p:spPr bwMode="auto">
            <a:xfrm>
              <a:off x="2781" y="3080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207"/>
            <p:cNvSpPr>
              <a:spLocks noChangeArrowheads="1"/>
            </p:cNvSpPr>
            <p:nvPr/>
          </p:nvSpPr>
          <p:spPr bwMode="auto">
            <a:xfrm>
              <a:off x="2712" y="3080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Rectangle 208"/>
            <p:cNvSpPr>
              <a:spLocks noChangeArrowheads="1"/>
            </p:cNvSpPr>
            <p:nvPr/>
          </p:nvSpPr>
          <p:spPr bwMode="auto">
            <a:xfrm>
              <a:off x="2715" y="3041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Rectangle 209"/>
            <p:cNvSpPr>
              <a:spLocks noChangeArrowheads="1"/>
            </p:cNvSpPr>
            <p:nvPr/>
          </p:nvSpPr>
          <p:spPr bwMode="auto">
            <a:xfrm>
              <a:off x="2760" y="3042"/>
              <a:ext cx="43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Rectangle 210"/>
            <p:cNvSpPr>
              <a:spLocks noChangeArrowheads="1"/>
            </p:cNvSpPr>
            <p:nvPr/>
          </p:nvSpPr>
          <p:spPr bwMode="auto">
            <a:xfrm>
              <a:off x="2715" y="3193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Rectangle 211"/>
            <p:cNvSpPr>
              <a:spLocks noChangeArrowheads="1"/>
            </p:cNvSpPr>
            <p:nvPr/>
          </p:nvSpPr>
          <p:spPr bwMode="auto">
            <a:xfrm>
              <a:off x="2759" y="3193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Rectangle 212"/>
            <p:cNvSpPr>
              <a:spLocks noChangeArrowheads="1"/>
            </p:cNvSpPr>
            <p:nvPr/>
          </p:nvSpPr>
          <p:spPr bwMode="auto">
            <a:xfrm>
              <a:off x="2780" y="3155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213"/>
            <p:cNvSpPr>
              <a:spLocks noChangeArrowheads="1"/>
            </p:cNvSpPr>
            <p:nvPr/>
          </p:nvSpPr>
          <p:spPr bwMode="auto">
            <a:xfrm>
              <a:off x="2716" y="3155"/>
              <a:ext cx="17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Rectangle 214"/>
            <p:cNvSpPr>
              <a:spLocks noChangeArrowheads="1"/>
            </p:cNvSpPr>
            <p:nvPr/>
          </p:nvSpPr>
          <p:spPr bwMode="auto">
            <a:xfrm>
              <a:off x="2715" y="3266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Rectangle 215"/>
            <p:cNvSpPr>
              <a:spLocks noChangeArrowheads="1"/>
            </p:cNvSpPr>
            <p:nvPr/>
          </p:nvSpPr>
          <p:spPr bwMode="auto">
            <a:xfrm>
              <a:off x="2759" y="3266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Rectangle 216"/>
            <p:cNvSpPr>
              <a:spLocks noChangeArrowheads="1"/>
            </p:cNvSpPr>
            <p:nvPr/>
          </p:nvSpPr>
          <p:spPr bwMode="auto">
            <a:xfrm>
              <a:off x="2737" y="3229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217"/>
            <p:cNvSpPr>
              <a:spLocks noChangeArrowheads="1"/>
            </p:cNvSpPr>
            <p:nvPr/>
          </p:nvSpPr>
          <p:spPr bwMode="auto">
            <a:xfrm>
              <a:off x="2780" y="3229"/>
              <a:ext cx="2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218"/>
            <p:cNvSpPr>
              <a:spLocks noChangeArrowheads="1"/>
            </p:cNvSpPr>
            <p:nvPr/>
          </p:nvSpPr>
          <p:spPr bwMode="auto">
            <a:xfrm>
              <a:off x="2715" y="3229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Rectangle 219"/>
            <p:cNvSpPr>
              <a:spLocks noChangeArrowheads="1"/>
            </p:cNvSpPr>
            <p:nvPr/>
          </p:nvSpPr>
          <p:spPr bwMode="auto">
            <a:xfrm>
              <a:off x="2715" y="3342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220"/>
            <p:cNvSpPr>
              <a:spLocks noChangeArrowheads="1"/>
            </p:cNvSpPr>
            <p:nvPr/>
          </p:nvSpPr>
          <p:spPr bwMode="auto">
            <a:xfrm>
              <a:off x="2759" y="334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Rectangle 221"/>
            <p:cNvSpPr>
              <a:spLocks noChangeArrowheads="1"/>
            </p:cNvSpPr>
            <p:nvPr/>
          </p:nvSpPr>
          <p:spPr bwMode="auto">
            <a:xfrm>
              <a:off x="2736" y="3304"/>
              <a:ext cx="43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Rectangle 222"/>
            <p:cNvSpPr>
              <a:spLocks noChangeArrowheads="1"/>
            </p:cNvSpPr>
            <p:nvPr/>
          </p:nvSpPr>
          <p:spPr bwMode="auto">
            <a:xfrm>
              <a:off x="2780" y="3304"/>
              <a:ext cx="2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Rectangle 223"/>
            <p:cNvSpPr>
              <a:spLocks noChangeArrowheads="1"/>
            </p:cNvSpPr>
            <p:nvPr/>
          </p:nvSpPr>
          <p:spPr bwMode="auto">
            <a:xfrm>
              <a:off x="2716" y="3304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Rectangle 224"/>
            <p:cNvSpPr>
              <a:spLocks noChangeArrowheads="1"/>
            </p:cNvSpPr>
            <p:nvPr/>
          </p:nvSpPr>
          <p:spPr bwMode="auto">
            <a:xfrm>
              <a:off x="2715" y="3417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225"/>
            <p:cNvSpPr>
              <a:spLocks noChangeArrowheads="1"/>
            </p:cNvSpPr>
            <p:nvPr/>
          </p:nvSpPr>
          <p:spPr bwMode="auto">
            <a:xfrm>
              <a:off x="2759" y="3416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226"/>
            <p:cNvSpPr>
              <a:spLocks noChangeArrowheads="1"/>
            </p:cNvSpPr>
            <p:nvPr/>
          </p:nvSpPr>
          <p:spPr bwMode="auto">
            <a:xfrm>
              <a:off x="2737" y="3379"/>
              <a:ext cx="43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227"/>
            <p:cNvSpPr>
              <a:spLocks noChangeArrowheads="1"/>
            </p:cNvSpPr>
            <p:nvPr/>
          </p:nvSpPr>
          <p:spPr bwMode="auto">
            <a:xfrm>
              <a:off x="2781" y="3379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Rectangle 228"/>
            <p:cNvSpPr>
              <a:spLocks noChangeArrowheads="1"/>
            </p:cNvSpPr>
            <p:nvPr/>
          </p:nvSpPr>
          <p:spPr bwMode="auto">
            <a:xfrm>
              <a:off x="2715" y="3492"/>
              <a:ext cx="40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Rectangle 229"/>
            <p:cNvSpPr>
              <a:spLocks noChangeArrowheads="1"/>
            </p:cNvSpPr>
            <p:nvPr/>
          </p:nvSpPr>
          <p:spPr bwMode="auto">
            <a:xfrm>
              <a:off x="2759" y="349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Rectangle 230"/>
            <p:cNvSpPr>
              <a:spLocks noChangeArrowheads="1"/>
            </p:cNvSpPr>
            <p:nvPr/>
          </p:nvSpPr>
          <p:spPr bwMode="auto">
            <a:xfrm>
              <a:off x="2737" y="3455"/>
              <a:ext cx="42" cy="31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Rectangle 231"/>
            <p:cNvSpPr>
              <a:spLocks noChangeArrowheads="1"/>
            </p:cNvSpPr>
            <p:nvPr/>
          </p:nvSpPr>
          <p:spPr bwMode="auto">
            <a:xfrm>
              <a:off x="2780" y="3453"/>
              <a:ext cx="2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Rectangle 232"/>
            <p:cNvSpPr>
              <a:spLocks noChangeArrowheads="1"/>
            </p:cNvSpPr>
            <p:nvPr/>
          </p:nvSpPr>
          <p:spPr bwMode="auto">
            <a:xfrm>
              <a:off x="2716" y="3453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233"/>
            <p:cNvSpPr>
              <a:spLocks noChangeArrowheads="1"/>
            </p:cNvSpPr>
            <p:nvPr/>
          </p:nvSpPr>
          <p:spPr bwMode="auto">
            <a:xfrm>
              <a:off x="2715" y="3566"/>
              <a:ext cx="40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Rectangle 234"/>
            <p:cNvSpPr>
              <a:spLocks noChangeArrowheads="1"/>
            </p:cNvSpPr>
            <p:nvPr/>
          </p:nvSpPr>
          <p:spPr bwMode="auto">
            <a:xfrm>
              <a:off x="2759" y="3566"/>
              <a:ext cx="42" cy="32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Rectangle 235"/>
            <p:cNvSpPr>
              <a:spLocks noChangeArrowheads="1"/>
            </p:cNvSpPr>
            <p:nvPr/>
          </p:nvSpPr>
          <p:spPr bwMode="auto">
            <a:xfrm>
              <a:off x="2737" y="3528"/>
              <a:ext cx="4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236"/>
            <p:cNvSpPr>
              <a:spLocks noChangeArrowheads="1"/>
            </p:cNvSpPr>
            <p:nvPr/>
          </p:nvSpPr>
          <p:spPr bwMode="auto">
            <a:xfrm>
              <a:off x="2780" y="3528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Rectangle 237"/>
            <p:cNvSpPr>
              <a:spLocks noChangeArrowheads="1"/>
            </p:cNvSpPr>
            <p:nvPr/>
          </p:nvSpPr>
          <p:spPr bwMode="auto">
            <a:xfrm>
              <a:off x="2715" y="3528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238"/>
            <p:cNvSpPr>
              <a:spLocks/>
            </p:cNvSpPr>
            <p:nvPr/>
          </p:nvSpPr>
          <p:spPr bwMode="auto">
            <a:xfrm>
              <a:off x="2704" y="3555"/>
              <a:ext cx="12" cy="41"/>
            </a:xfrm>
            <a:custGeom>
              <a:avLst/>
              <a:gdLst>
                <a:gd name="T0" fmla="*/ 12 w 12"/>
                <a:gd name="T1" fmla="*/ 11 h 41"/>
                <a:gd name="T2" fmla="*/ 12 w 12"/>
                <a:gd name="T3" fmla="*/ 41 h 41"/>
                <a:gd name="T4" fmla="*/ 0 w 12"/>
                <a:gd name="T5" fmla="*/ 29 h 41"/>
                <a:gd name="T6" fmla="*/ 0 w 12"/>
                <a:gd name="T7" fmla="*/ 0 h 41"/>
                <a:gd name="T8" fmla="*/ 12 w 12"/>
                <a:gd name="T9" fmla="*/ 1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Freeform 239"/>
            <p:cNvSpPr>
              <a:spLocks/>
            </p:cNvSpPr>
            <p:nvPr/>
          </p:nvSpPr>
          <p:spPr bwMode="auto">
            <a:xfrm>
              <a:off x="2667" y="3513"/>
              <a:ext cx="35" cy="70"/>
            </a:xfrm>
            <a:custGeom>
              <a:avLst/>
              <a:gdLst>
                <a:gd name="T0" fmla="*/ 35 w 35"/>
                <a:gd name="T1" fmla="*/ 40 h 70"/>
                <a:gd name="T2" fmla="*/ 35 w 35"/>
                <a:gd name="T3" fmla="*/ 70 h 70"/>
                <a:gd name="T4" fmla="*/ 0 w 35"/>
                <a:gd name="T5" fmla="*/ 30 h 70"/>
                <a:gd name="T6" fmla="*/ 0 w 35"/>
                <a:gd name="T7" fmla="*/ 0 h 70"/>
                <a:gd name="T8" fmla="*/ 35 w 35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Freeform 240"/>
            <p:cNvSpPr>
              <a:spLocks/>
            </p:cNvSpPr>
            <p:nvPr/>
          </p:nvSpPr>
          <p:spPr bwMode="auto">
            <a:xfrm>
              <a:off x="2631" y="3474"/>
              <a:ext cx="35" cy="67"/>
            </a:xfrm>
            <a:custGeom>
              <a:avLst/>
              <a:gdLst>
                <a:gd name="T0" fmla="*/ 35 w 35"/>
                <a:gd name="T1" fmla="*/ 39 h 67"/>
                <a:gd name="T2" fmla="*/ 35 w 35"/>
                <a:gd name="T3" fmla="*/ 67 h 67"/>
                <a:gd name="T4" fmla="*/ 0 w 35"/>
                <a:gd name="T5" fmla="*/ 28 h 67"/>
                <a:gd name="T6" fmla="*/ 0 w 35"/>
                <a:gd name="T7" fmla="*/ 0 h 67"/>
                <a:gd name="T8" fmla="*/ 35 w 35"/>
                <a:gd name="T9" fmla="*/ 39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Freeform 241"/>
            <p:cNvSpPr>
              <a:spLocks/>
            </p:cNvSpPr>
            <p:nvPr/>
          </p:nvSpPr>
          <p:spPr bwMode="auto">
            <a:xfrm>
              <a:off x="2594" y="3435"/>
              <a:ext cx="34" cy="65"/>
            </a:xfrm>
            <a:custGeom>
              <a:avLst/>
              <a:gdLst>
                <a:gd name="T0" fmla="*/ 34 w 34"/>
                <a:gd name="T1" fmla="*/ 37 h 65"/>
                <a:gd name="T2" fmla="*/ 34 w 34"/>
                <a:gd name="T3" fmla="*/ 65 h 65"/>
                <a:gd name="T4" fmla="*/ 0 w 34"/>
                <a:gd name="T5" fmla="*/ 28 h 65"/>
                <a:gd name="T6" fmla="*/ 0 w 34"/>
                <a:gd name="T7" fmla="*/ 0 h 65"/>
                <a:gd name="T8" fmla="*/ 34 w 34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242"/>
            <p:cNvSpPr>
              <a:spLocks/>
            </p:cNvSpPr>
            <p:nvPr/>
          </p:nvSpPr>
          <p:spPr bwMode="auto">
            <a:xfrm>
              <a:off x="2575" y="3414"/>
              <a:ext cx="17" cy="46"/>
            </a:xfrm>
            <a:custGeom>
              <a:avLst/>
              <a:gdLst>
                <a:gd name="T0" fmla="*/ 17 w 17"/>
                <a:gd name="T1" fmla="*/ 18 h 46"/>
                <a:gd name="T2" fmla="*/ 17 w 17"/>
                <a:gd name="T3" fmla="*/ 46 h 46"/>
                <a:gd name="T4" fmla="*/ 0 w 17"/>
                <a:gd name="T5" fmla="*/ 27 h 46"/>
                <a:gd name="T6" fmla="*/ 0 w 17"/>
                <a:gd name="T7" fmla="*/ 0 h 46"/>
                <a:gd name="T8" fmla="*/ 17 w 17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243"/>
            <p:cNvSpPr>
              <a:spLocks/>
            </p:cNvSpPr>
            <p:nvPr/>
          </p:nvSpPr>
          <p:spPr bwMode="auto">
            <a:xfrm>
              <a:off x="2704" y="3036"/>
              <a:ext cx="12" cy="36"/>
            </a:xfrm>
            <a:custGeom>
              <a:avLst/>
              <a:gdLst>
                <a:gd name="T0" fmla="*/ 12 w 12"/>
                <a:gd name="T1" fmla="*/ 5 h 36"/>
                <a:gd name="T2" fmla="*/ 12 w 12"/>
                <a:gd name="T3" fmla="*/ 36 h 36"/>
                <a:gd name="T4" fmla="*/ 0 w 12"/>
                <a:gd name="T5" fmla="*/ 31 h 36"/>
                <a:gd name="T6" fmla="*/ 0 w 12"/>
                <a:gd name="T7" fmla="*/ 0 h 36"/>
                <a:gd name="T8" fmla="*/ 12 w 12"/>
                <a:gd name="T9" fmla="*/ 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Freeform 244"/>
            <p:cNvSpPr>
              <a:spLocks/>
            </p:cNvSpPr>
            <p:nvPr/>
          </p:nvSpPr>
          <p:spPr bwMode="auto">
            <a:xfrm>
              <a:off x="2667" y="3016"/>
              <a:ext cx="35" cy="49"/>
            </a:xfrm>
            <a:custGeom>
              <a:avLst/>
              <a:gdLst>
                <a:gd name="T0" fmla="*/ 35 w 35"/>
                <a:gd name="T1" fmla="*/ 19 h 49"/>
                <a:gd name="T2" fmla="*/ 35 w 35"/>
                <a:gd name="T3" fmla="*/ 49 h 49"/>
                <a:gd name="T4" fmla="*/ 0 w 35"/>
                <a:gd name="T5" fmla="*/ 30 h 49"/>
                <a:gd name="T6" fmla="*/ 0 w 35"/>
                <a:gd name="T7" fmla="*/ 0 h 49"/>
                <a:gd name="T8" fmla="*/ 35 w 35"/>
                <a:gd name="T9" fmla="*/ 1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245"/>
            <p:cNvSpPr>
              <a:spLocks/>
            </p:cNvSpPr>
            <p:nvPr/>
          </p:nvSpPr>
          <p:spPr bwMode="auto">
            <a:xfrm>
              <a:off x="2631" y="2997"/>
              <a:ext cx="35" cy="46"/>
            </a:xfrm>
            <a:custGeom>
              <a:avLst/>
              <a:gdLst>
                <a:gd name="T0" fmla="*/ 35 w 35"/>
                <a:gd name="T1" fmla="*/ 18 h 46"/>
                <a:gd name="T2" fmla="*/ 35 w 35"/>
                <a:gd name="T3" fmla="*/ 46 h 46"/>
                <a:gd name="T4" fmla="*/ 0 w 35"/>
                <a:gd name="T5" fmla="*/ 28 h 46"/>
                <a:gd name="T6" fmla="*/ 0 w 35"/>
                <a:gd name="T7" fmla="*/ 0 h 46"/>
                <a:gd name="T8" fmla="*/ 35 w 35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246"/>
            <p:cNvSpPr>
              <a:spLocks/>
            </p:cNvSpPr>
            <p:nvPr/>
          </p:nvSpPr>
          <p:spPr bwMode="auto">
            <a:xfrm>
              <a:off x="2594" y="2977"/>
              <a:ext cx="34" cy="46"/>
            </a:xfrm>
            <a:custGeom>
              <a:avLst/>
              <a:gdLst>
                <a:gd name="T0" fmla="*/ 34 w 34"/>
                <a:gd name="T1" fmla="*/ 18 h 46"/>
                <a:gd name="T2" fmla="*/ 34 w 34"/>
                <a:gd name="T3" fmla="*/ 46 h 46"/>
                <a:gd name="T4" fmla="*/ 0 w 34"/>
                <a:gd name="T5" fmla="*/ 28 h 46"/>
                <a:gd name="T6" fmla="*/ 0 w 34"/>
                <a:gd name="T7" fmla="*/ 0 h 46"/>
                <a:gd name="T8" fmla="*/ 34 w 34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47"/>
            <p:cNvSpPr>
              <a:spLocks/>
            </p:cNvSpPr>
            <p:nvPr/>
          </p:nvSpPr>
          <p:spPr bwMode="auto">
            <a:xfrm>
              <a:off x="2575" y="2966"/>
              <a:ext cx="17" cy="36"/>
            </a:xfrm>
            <a:custGeom>
              <a:avLst/>
              <a:gdLst>
                <a:gd name="T0" fmla="*/ 17 w 17"/>
                <a:gd name="T1" fmla="*/ 10 h 36"/>
                <a:gd name="T2" fmla="*/ 17 w 17"/>
                <a:gd name="T3" fmla="*/ 36 h 36"/>
                <a:gd name="T4" fmla="*/ 0 w 17"/>
                <a:gd name="T5" fmla="*/ 28 h 36"/>
                <a:gd name="T6" fmla="*/ 0 w 17"/>
                <a:gd name="T7" fmla="*/ 0 h 36"/>
                <a:gd name="T8" fmla="*/ 17 w 17"/>
                <a:gd name="T9" fmla="*/ 1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48"/>
            <p:cNvSpPr>
              <a:spLocks/>
            </p:cNvSpPr>
            <p:nvPr/>
          </p:nvSpPr>
          <p:spPr bwMode="auto">
            <a:xfrm>
              <a:off x="2667" y="3087"/>
              <a:ext cx="35" cy="52"/>
            </a:xfrm>
            <a:custGeom>
              <a:avLst/>
              <a:gdLst>
                <a:gd name="T0" fmla="*/ 35 w 35"/>
                <a:gd name="T1" fmla="*/ 22 h 52"/>
                <a:gd name="T2" fmla="*/ 35 w 35"/>
                <a:gd name="T3" fmla="*/ 52 h 52"/>
                <a:gd name="T4" fmla="*/ 0 w 35"/>
                <a:gd name="T5" fmla="*/ 29 h 52"/>
                <a:gd name="T6" fmla="*/ 0 w 35"/>
                <a:gd name="T7" fmla="*/ 0 h 52"/>
                <a:gd name="T8" fmla="*/ 35 w 35"/>
                <a:gd name="T9" fmla="*/ 2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49"/>
            <p:cNvSpPr>
              <a:spLocks/>
            </p:cNvSpPr>
            <p:nvPr/>
          </p:nvSpPr>
          <p:spPr bwMode="auto">
            <a:xfrm>
              <a:off x="2631" y="3064"/>
              <a:ext cx="35" cy="52"/>
            </a:xfrm>
            <a:custGeom>
              <a:avLst/>
              <a:gdLst>
                <a:gd name="T0" fmla="*/ 35 w 35"/>
                <a:gd name="T1" fmla="*/ 23 h 52"/>
                <a:gd name="T2" fmla="*/ 35 w 35"/>
                <a:gd name="T3" fmla="*/ 52 h 52"/>
                <a:gd name="T4" fmla="*/ 0 w 35"/>
                <a:gd name="T5" fmla="*/ 30 h 52"/>
                <a:gd name="T6" fmla="*/ 0 w 35"/>
                <a:gd name="T7" fmla="*/ 0 h 52"/>
                <a:gd name="T8" fmla="*/ 35 w 35"/>
                <a:gd name="T9" fmla="*/ 2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50"/>
            <p:cNvSpPr>
              <a:spLocks/>
            </p:cNvSpPr>
            <p:nvPr/>
          </p:nvSpPr>
          <p:spPr bwMode="auto">
            <a:xfrm>
              <a:off x="2594" y="3042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7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51"/>
            <p:cNvSpPr>
              <a:spLocks/>
            </p:cNvSpPr>
            <p:nvPr/>
          </p:nvSpPr>
          <p:spPr bwMode="auto">
            <a:xfrm>
              <a:off x="2575" y="3030"/>
              <a:ext cx="17" cy="39"/>
            </a:xfrm>
            <a:custGeom>
              <a:avLst/>
              <a:gdLst>
                <a:gd name="T0" fmla="*/ 17 w 17"/>
                <a:gd name="T1" fmla="*/ 11 h 39"/>
                <a:gd name="T2" fmla="*/ 17 w 17"/>
                <a:gd name="T3" fmla="*/ 39 h 39"/>
                <a:gd name="T4" fmla="*/ 0 w 17"/>
                <a:gd name="T5" fmla="*/ 27 h 39"/>
                <a:gd name="T6" fmla="*/ 0 w 17"/>
                <a:gd name="T7" fmla="*/ 0 h 39"/>
                <a:gd name="T8" fmla="*/ 17 w 17"/>
                <a:gd name="T9" fmla="*/ 1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52"/>
            <p:cNvSpPr>
              <a:spLocks/>
            </p:cNvSpPr>
            <p:nvPr/>
          </p:nvSpPr>
          <p:spPr bwMode="auto">
            <a:xfrm>
              <a:off x="2704" y="3185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53"/>
            <p:cNvSpPr>
              <a:spLocks/>
            </p:cNvSpPr>
            <p:nvPr/>
          </p:nvSpPr>
          <p:spPr bwMode="auto">
            <a:xfrm>
              <a:off x="2667" y="3158"/>
              <a:ext cx="35" cy="55"/>
            </a:xfrm>
            <a:custGeom>
              <a:avLst/>
              <a:gdLst>
                <a:gd name="T0" fmla="*/ 35 w 35"/>
                <a:gd name="T1" fmla="*/ 24 h 55"/>
                <a:gd name="T2" fmla="*/ 35 w 35"/>
                <a:gd name="T3" fmla="*/ 55 h 55"/>
                <a:gd name="T4" fmla="*/ 0 w 35"/>
                <a:gd name="T5" fmla="*/ 30 h 55"/>
                <a:gd name="T6" fmla="*/ 0 w 35"/>
                <a:gd name="T7" fmla="*/ 0 h 55"/>
                <a:gd name="T8" fmla="*/ 35 w 35"/>
                <a:gd name="T9" fmla="*/ 2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254"/>
            <p:cNvSpPr>
              <a:spLocks/>
            </p:cNvSpPr>
            <p:nvPr/>
          </p:nvSpPr>
          <p:spPr bwMode="auto">
            <a:xfrm>
              <a:off x="2631" y="3132"/>
              <a:ext cx="35" cy="54"/>
            </a:xfrm>
            <a:custGeom>
              <a:avLst/>
              <a:gdLst>
                <a:gd name="T0" fmla="*/ 35 w 35"/>
                <a:gd name="T1" fmla="*/ 26 h 54"/>
                <a:gd name="T2" fmla="*/ 35 w 35"/>
                <a:gd name="T3" fmla="*/ 54 h 54"/>
                <a:gd name="T4" fmla="*/ 0 w 35"/>
                <a:gd name="T5" fmla="*/ 28 h 54"/>
                <a:gd name="T6" fmla="*/ 0 w 35"/>
                <a:gd name="T7" fmla="*/ 0 h 54"/>
                <a:gd name="T8" fmla="*/ 35 w 35"/>
                <a:gd name="T9" fmla="*/ 2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55"/>
            <p:cNvSpPr>
              <a:spLocks/>
            </p:cNvSpPr>
            <p:nvPr/>
          </p:nvSpPr>
          <p:spPr bwMode="auto">
            <a:xfrm>
              <a:off x="2594" y="3108"/>
              <a:ext cx="34" cy="52"/>
            </a:xfrm>
            <a:custGeom>
              <a:avLst/>
              <a:gdLst>
                <a:gd name="T0" fmla="*/ 34 w 34"/>
                <a:gd name="T1" fmla="*/ 24 h 52"/>
                <a:gd name="T2" fmla="*/ 34 w 34"/>
                <a:gd name="T3" fmla="*/ 52 h 52"/>
                <a:gd name="T4" fmla="*/ 0 w 34"/>
                <a:gd name="T5" fmla="*/ 28 h 52"/>
                <a:gd name="T6" fmla="*/ 0 w 34"/>
                <a:gd name="T7" fmla="*/ 0 h 52"/>
                <a:gd name="T8" fmla="*/ 34 w 34"/>
                <a:gd name="T9" fmla="*/ 24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256"/>
            <p:cNvSpPr>
              <a:spLocks/>
            </p:cNvSpPr>
            <p:nvPr/>
          </p:nvSpPr>
          <p:spPr bwMode="auto">
            <a:xfrm>
              <a:off x="2575" y="3095"/>
              <a:ext cx="17" cy="38"/>
            </a:xfrm>
            <a:custGeom>
              <a:avLst/>
              <a:gdLst>
                <a:gd name="T0" fmla="*/ 17 w 17"/>
                <a:gd name="T1" fmla="*/ 10 h 38"/>
                <a:gd name="T2" fmla="*/ 17 w 17"/>
                <a:gd name="T3" fmla="*/ 38 h 38"/>
                <a:gd name="T4" fmla="*/ 0 w 17"/>
                <a:gd name="T5" fmla="*/ 27 h 38"/>
                <a:gd name="T6" fmla="*/ 0 w 17"/>
                <a:gd name="T7" fmla="*/ 0 h 38"/>
                <a:gd name="T8" fmla="*/ 17 w 17"/>
                <a:gd name="T9" fmla="*/ 1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257"/>
            <p:cNvSpPr>
              <a:spLocks/>
            </p:cNvSpPr>
            <p:nvPr/>
          </p:nvSpPr>
          <p:spPr bwMode="auto">
            <a:xfrm>
              <a:off x="2704" y="3257"/>
              <a:ext cx="11" cy="40"/>
            </a:xfrm>
            <a:custGeom>
              <a:avLst/>
              <a:gdLst>
                <a:gd name="T0" fmla="*/ 11 w 11"/>
                <a:gd name="T1" fmla="*/ 9 h 40"/>
                <a:gd name="T2" fmla="*/ 11 w 11"/>
                <a:gd name="T3" fmla="*/ 40 h 40"/>
                <a:gd name="T4" fmla="*/ 0 w 11"/>
                <a:gd name="T5" fmla="*/ 32 h 40"/>
                <a:gd name="T6" fmla="*/ 0 w 11"/>
                <a:gd name="T7" fmla="*/ 0 h 40"/>
                <a:gd name="T8" fmla="*/ 11 w 11"/>
                <a:gd name="T9" fmla="*/ 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258"/>
            <p:cNvSpPr>
              <a:spLocks/>
            </p:cNvSpPr>
            <p:nvPr/>
          </p:nvSpPr>
          <p:spPr bwMode="auto">
            <a:xfrm>
              <a:off x="2667" y="3229"/>
              <a:ext cx="35" cy="57"/>
            </a:xfrm>
            <a:custGeom>
              <a:avLst/>
              <a:gdLst>
                <a:gd name="T0" fmla="*/ 35 w 35"/>
                <a:gd name="T1" fmla="*/ 27 h 57"/>
                <a:gd name="T2" fmla="*/ 35 w 35"/>
                <a:gd name="T3" fmla="*/ 57 h 57"/>
                <a:gd name="T4" fmla="*/ 0 w 35"/>
                <a:gd name="T5" fmla="*/ 29 h 57"/>
                <a:gd name="T6" fmla="*/ 0 w 35"/>
                <a:gd name="T7" fmla="*/ 0 h 57"/>
                <a:gd name="T8" fmla="*/ 35 w 35"/>
                <a:gd name="T9" fmla="*/ 2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59"/>
            <p:cNvSpPr>
              <a:spLocks/>
            </p:cNvSpPr>
            <p:nvPr/>
          </p:nvSpPr>
          <p:spPr bwMode="auto">
            <a:xfrm>
              <a:off x="2631" y="3201"/>
              <a:ext cx="35" cy="56"/>
            </a:xfrm>
            <a:custGeom>
              <a:avLst/>
              <a:gdLst>
                <a:gd name="T0" fmla="*/ 35 w 35"/>
                <a:gd name="T1" fmla="*/ 28 h 56"/>
                <a:gd name="T2" fmla="*/ 35 w 35"/>
                <a:gd name="T3" fmla="*/ 56 h 56"/>
                <a:gd name="T4" fmla="*/ 0 w 35"/>
                <a:gd name="T5" fmla="*/ 28 h 56"/>
                <a:gd name="T6" fmla="*/ 0 w 35"/>
                <a:gd name="T7" fmla="*/ 0 h 56"/>
                <a:gd name="T8" fmla="*/ 35 w 35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60"/>
            <p:cNvSpPr>
              <a:spLocks/>
            </p:cNvSpPr>
            <p:nvPr/>
          </p:nvSpPr>
          <p:spPr bwMode="auto">
            <a:xfrm>
              <a:off x="2594" y="3172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8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61"/>
            <p:cNvSpPr>
              <a:spLocks/>
            </p:cNvSpPr>
            <p:nvPr/>
          </p:nvSpPr>
          <p:spPr bwMode="auto">
            <a:xfrm>
              <a:off x="2575" y="3158"/>
              <a:ext cx="17" cy="41"/>
            </a:xfrm>
            <a:custGeom>
              <a:avLst/>
              <a:gdLst>
                <a:gd name="T0" fmla="*/ 17 w 17"/>
                <a:gd name="T1" fmla="*/ 13 h 41"/>
                <a:gd name="T2" fmla="*/ 17 w 17"/>
                <a:gd name="T3" fmla="*/ 41 h 41"/>
                <a:gd name="T4" fmla="*/ 0 w 17"/>
                <a:gd name="T5" fmla="*/ 25 h 41"/>
                <a:gd name="T6" fmla="*/ 0 w 17"/>
                <a:gd name="T7" fmla="*/ 0 h 41"/>
                <a:gd name="T8" fmla="*/ 17 w 17"/>
                <a:gd name="T9" fmla="*/ 13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62"/>
            <p:cNvSpPr>
              <a:spLocks/>
            </p:cNvSpPr>
            <p:nvPr/>
          </p:nvSpPr>
          <p:spPr bwMode="auto">
            <a:xfrm>
              <a:off x="2704" y="3332"/>
              <a:ext cx="12" cy="41"/>
            </a:xfrm>
            <a:custGeom>
              <a:avLst/>
              <a:gdLst>
                <a:gd name="T0" fmla="*/ 12 w 12"/>
                <a:gd name="T1" fmla="*/ 10 h 41"/>
                <a:gd name="T2" fmla="*/ 12 w 12"/>
                <a:gd name="T3" fmla="*/ 41 h 41"/>
                <a:gd name="T4" fmla="*/ 0 w 12"/>
                <a:gd name="T5" fmla="*/ 30 h 41"/>
                <a:gd name="T6" fmla="*/ 0 w 12"/>
                <a:gd name="T7" fmla="*/ 0 h 41"/>
                <a:gd name="T8" fmla="*/ 12 w 12"/>
                <a:gd name="T9" fmla="*/ 1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263"/>
            <p:cNvSpPr>
              <a:spLocks/>
            </p:cNvSpPr>
            <p:nvPr/>
          </p:nvSpPr>
          <p:spPr bwMode="auto">
            <a:xfrm>
              <a:off x="2667" y="3300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30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264"/>
            <p:cNvSpPr>
              <a:spLocks/>
            </p:cNvSpPr>
            <p:nvPr/>
          </p:nvSpPr>
          <p:spPr bwMode="auto">
            <a:xfrm>
              <a:off x="2631" y="3269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28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265"/>
            <p:cNvSpPr>
              <a:spLocks/>
            </p:cNvSpPr>
            <p:nvPr/>
          </p:nvSpPr>
          <p:spPr bwMode="auto">
            <a:xfrm>
              <a:off x="2594" y="3237"/>
              <a:ext cx="34" cy="59"/>
            </a:xfrm>
            <a:custGeom>
              <a:avLst/>
              <a:gdLst>
                <a:gd name="T0" fmla="*/ 34 w 34"/>
                <a:gd name="T1" fmla="*/ 31 h 59"/>
                <a:gd name="T2" fmla="*/ 34 w 34"/>
                <a:gd name="T3" fmla="*/ 59 h 59"/>
                <a:gd name="T4" fmla="*/ 0 w 34"/>
                <a:gd name="T5" fmla="*/ 28 h 59"/>
                <a:gd name="T6" fmla="*/ 0 w 34"/>
                <a:gd name="T7" fmla="*/ 0 h 59"/>
                <a:gd name="T8" fmla="*/ 34 w 34"/>
                <a:gd name="T9" fmla="*/ 3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66"/>
            <p:cNvSpPr>
              <a:spLocks/>
            </p:cNvSpPr>
            <p:nvPr/>
          </p:nvSpPr>
          <p:spPr bwMode="auto">
            <a:xfrm>
              <a:off x="2575" y="3222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7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267"/>
            <p:cNvSpPr>
              <a:spLocks/>
            </p:cNvSpPr>
            <p:nvPr/>
          </p:nvSpPr>
          <p:spPr bwMode="auto">
            <a:xfrm>
              <a:off x="2704" y="3408"/>
              <a:ext cx="11" cy="38"/>
            </a:xfrm>
            <a:custGeom>
              <a:avLst/>
              <a:gdLst>
                <a:gd name="T0" fmla="*/ 11 w 11"/>
                <a:gd name="T1" fmla="*/ 8 h 38"/>
                <a:gd name="T2" fmla="*/ 11 w 11"/>
                <a:gd name="T3" fmla="*/ 38 h 38"/>
                <a:gd name="T4" fmla="*/ 0 w 11"/>
                <a:gd name="T5" fmla="*/ 27 h 38"/>
                <a:gd name="T6" fmla="*/ 0 w 11"/>
                <a:gd name="T7" fmla="*/ 0 h 38"/>
                <a:gd name="T8" fmla="*/ 11 w 11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268"/>
            <p:cNvSpPr>
              <a:spLocks/>
            </p:cNvSpPr>
            <p:nvPr/>
          </p:nvSpPr>
          <p:spPr bwMode="auto">
            <a:xfrm>
              <a:off x="2667" y="3372"/>
              <a:ext cx="35" cy="63"/>
            </a:xfrm>
            <a:custGeom>
              <a:avLst/>
              <a:gdLst>
                <a:gd name="T0" fmla="*/ 35 w 35"/>
                <a:gd name="T1" fmla="*/ 32 h 63"/>
                <a:gd name="T2" fmla="*/ 35 w 35"/>
                <a:gd name="T3" fmla="*/ 63 h 63"/>
                <a:gd name="T4" fmla="*/ 0 w 35"/>
                <a:gd name="T5" fmla="*/ 29 h 63"/>
                <a:gd name="T6" fmla="*/ 0 w 35"/>
                <a:gd name="T7" fmla="*/ 0 h 63"/>
                <a:gd name="T8" fmla="*/ 35 w 35"/>
                <a:gd name="T9" fmla="*/ 32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269"/>
            <p:cNvSpPr>
              <a:spLocks/>
            </p:cNvSpPr>
            <p:nvPr/>
          </p:nvSpPr>
          <p:spPr bwMode="auto">
            <a:xfrm>
              <a:off x="2631" y="3338"/>
              <a:ext cx="35" cy="60"/>
            </a:xfrm>
            <a:custGeom>
              <a:avLst/>
              <a:gdLst>
                <a:gd name="T0" fmla="*/ 35 w 35"/>
                <a:gd name="T1" fmla="*/ 32 h 60"/>
                <a:gd name="T2" fmla="*/ 35 w 35"/>
                <a:gd name="T3" fmla="*/ 60 h 60"/>
                <a:gd name="T4" fmla="*/ 0 w 35"/>
                <a:gd name="T5" fmla="*/ 28 h 60"/>
                <a:gd name="T6" fmla="*/ 0 w 35"/>
                <a:gd name="T7" fmla="*/ 0 h 60"/>
                <a:gd name="T8" fmla="*/ 35 w 35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270"/>
            <p:cNvSpPr>
              <a:spLocks/>
            </p:cNvSpPr>
            <p:nvPr/>
          </p:nvSpPr>
          <p:spPr bwMode="auto">
            <a:xfrm>
              <a:off x="2593" y="3302"/>
              <a:ext cx="35" cy="61"/>
            </a:xfrm>
            <a:custGeom>
              <a:avLst/>
              <a:gdLst>
                <a:gd name="T0" fmla="*/ 35 w 35"/>
                <a:gd name="T1" fmla="*/ 35 h 61"/>
                <a:gd name="T2" fmla="*/ 35 w 35"/>
                <a:gd name="T3" fmla="*/ 61 h 61"/>
                <a:gd name="T4" fmla="*/ 0 w 35"/>
                <a:gd name="T5" fmla="*/ 29 h 61"/>
                <a:gd name="T6" fmla="*/ 0 w 35"/>
                <a:gd name="T7" fmla="*/ 0 h 61"/>
                <a:gd name="T8" fmla="*/ 35 w 35"/>
                <a:gd name="T9" fmla="*/ 35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Freeform 271"/>
            <p:cNvSpPr>
              <a:spLocks/>
            </p:cNvSpPr>
            <p:nvPr/>
          </p:nvSpPr>
          <p:spPr bwMode="auto">
            <a:xfrm>
              <a:off x="2575" y="3286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6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5" name="Freeform 272"/>
            <p:cNvSpPr>
              <a:spLocks/>
            </p:cNvSpPr>
            <p:nvPr/>
          </p:nvSpPr>
          <p:spPr bwMode="auto">
            <a:xfrm>
              <a:off x="2704" y="3479"/>
              <a:ext cx="11" cy="44"/>
            </a:xfrm>
            <a:custGeom>
              <a:avLst/>
              <a:gdLst>
                <a:gd name="T0" fmla="*/ 11 w 11"/>
                <a:gd name="T1" fmla="*/ 13 h 44"/>
                <a:gd name="T2" fmla="*/ 11 w 11"/>
                <a:gd name="T3" fmla="*/ 44 h 44"/>
                <a:gd name="T4" fmla="*/ 0 w 11"/>
                <a:gd name="T5" fmla="*/ 32 h 44"/>
                <a:gd name="T6" fmla="*/ 0 w 11"/>
                <a:gd name="T7" fmla="*/ 0 h 44"/>
                <a:gd name="T8" fmla="*/ 11 w 11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Freeform 273"/>
            <p:cNvSpPr>
              <a:spLocks/>
            </p:cNvSpPr>
            <p:nvPr/>
          </p:nvSpPr>
          <p:spPr bwMode="auto">
            <a:xfrm>
              <a:off x="2667" y="3443"/>
              <a:ext cx="35" cy="65"/>
            </a:xfrm>
            <a:custGeom>
              <a:avLst/>
              <a:gdLst>
                <a:gd name="T0" fmla="*/ 35 w 35"/>
                <a:gd name="T1" fmla="*/ 35 h 65"/>
                <a:gd name="T2" fmla="*/ 35 w 35"/>
                <a:gd name="T3" fmla="*/ 65 h 65"/>
                <a:gd name="T4" fmla="*/ 0 w 35"/>
                <a:gd name="T5" fmla="*/ 29 h 65"/>
                <a:gd name="T6" fmla="*/ 0 w 35"/>
                <a:gd name="T7" fmla="*/ 0 h 65"/>
                <a:gd name="T8" fmla="*/ 35 w 35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Freeform 274"/>
            <p:cNvSpPr>
              <a:spLocks/>
            </p:cNvSpPr>
            <p:nvPr/>
          </p:nvSpPr>
          <p:spPr bwMode="auto">
            <a:xfrm>
              <a:off x="2631" y="3405"/>
              <a:ext cx="35" cy="65"/>
            </a:xfrm>
            <a:custGeom>
              <a:avLst/>
              <a:gdLst>
                <a:gd name="T0" fmla="*/ 35 w 35"/>
                <a:gd name="T1" fmla="*/ 37 h 65"/>
                <a:gd name="T2" fmla="*/ 35 w 35"/>
                <a:gd name="T3" fmla="*/ 65 h 65"/>
                <a:gd name="T4" fmla="*/ 0 w 35"/>
                <a:gd name="T5" fmla="*/ 30 h 65"/>
                <a:gd name="T6" fmla="*/ 0 w 35"/>
                <a:gd name="T7" fmla="*/ 0 h 65"/>
                <a:gd name="T8" fmla="*/ 35 w 35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Freeform 275"/>
            <p:cNvSpPr>
              <a:spLocks/>
            </p:cNvSpPr>
            <p:nvPr/>
          </p:nvSpPr>
          <p:spPr bwMode="auto">
            <a:xfrm>
              <a:off x="2594" y="3369"/>
              <a:ext cx="34" cy="63"/>
            </a:xfrm>
            <a:custGeom>
              <a:avLst/>
              <a:gdLst>
                <a:gd name="T0" fmla="*/ 34 w 34"/>
                <a:gd name="T1" fmla="*/ 35 h 63"/>
                <a:gd name="T2" fmla="*/ 34 w 34"/>
                <a:gd name="T3" fmla="*/ 63 h 63"/>
                <a:gd name="T4" fmla="*/ 0 w 34"/>
                <a:gd name="T5" fmla="*/ 28 h 63"/>
                <a:gd name="T6" fmla="*/ 0 w 34"/>
                <a:gd name="T7" fmla="*/ 0 h 63"/>
                <a:gd name="T8" fmla="*/ 34 w 34"/>
                <a:gd name="T9" fmla="*/ 3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Freeform 276"/>
            <p:cNvSpPr>
              <a:spLocks/>
            </p:cNvSpPr>
            <p:nvPr/>
          </p:nvSpPr>
          <p:spPr bwMode="auto">
            <a:xfrm>
              <a:off x="2575" y="3352"/>
              <a:ext cx="17" cy="44"/>
            </a:xfrm>
            <a:custGeom>
              <a:avLst/>
              <a:gdLst>
                <a:gd name="T0" fmla="*/ 17 w 17"/>
                <a:gd name="T1" fmla="*/ 16 h 44"/>
                <a:gd name="T2" fmla="*/ 17 w 17"/>
                <a:gd name="T3" fmla="*/ 44 h 44"/>
                <a:gd name="T4" fmla="*/ 0 w 17"/>
                <a:gd name="T5" fmla="*/ 24 h 44"/>
                <a:gd name="T6" fmla="*/ 0 w 17"/>
                <a:gd name="T7" fmla="*/ 0 h 44"/>
                <a:gd name="T8" fmla="*/ 17 w 17"/>
                <a:gd name="T9" fmla="*/ 1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Freeform 277"/>
            <p:cNvSpPr>
              <a:spLocks/>
            </p:cNvSpPr>
            <p:nvPr/>
          </p:nvSpPr>
          <p:spPr bwMode="auto">
            <a:xfrm>
              <a:off x="2575" y="3383"/>
              <a:ext cx="29" cy="55"/>
            </a:xfrm>
            <a:custGeom>
              <a:avLst/>
              <a:gdLst>
                <a:gd name="T0" fmla="*/ 29 w 29"/>
                <a:gd name="T1" fmla="*/ 30 h 55"/>
                <a:gd name="T2" fmla="*/ 29 w 29"/>
                <a:gd name="T3" fmla="*/ 55 h 55"/>
                <a:gd name="T4" fmla="*/ 0 w 29"/>
                <a:gd name="T5" fmla="*/ 27 h 55"/>
                <a:gd name="T6" fmla="*/ 0 w 29"/>
                <a:gd name="T7" fmla="*/ 0 h 55"/>
                <a:gd name="T8" fmla="*/ 29 w 29"/>
                <a:gd name="T9" fmla="*/ 3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Freeform 278"/>
            <p:cNvSpPr>
              <a:spLocks/>
            </p:cNvSpPr>
            <p:nvPr/>
          </p:nvSpPr>
          <p:spPr bwMode="auto">
            <a:xfrm>
              <a:off x="2676" y="3486"/>
              <a:ext cx="39" cy="71"/>
            </a:xfrm>
            <a:custGeom>
              <a:avLst/>
              <a:gdLst>
                <a:gd name="T0" fmla="*/ 39 w 39"/>
                <a:gd name="T1" fmla="*/ 43 h 71"/>
                <a:gd name="T2" fmla="*/ 39 w 39"/>
                <a:gd name="T3" fmla="*/ 71 h 71"/>
                <a:gd name="T4" fmla="*/ 0 w 39"/>
                <a:gd name="T5" fmla="*/ 30 h 71"/>
                <a:gd name="T6" fmla="*/ 0 w 39"/>
                <a:gd name="T7" fmla="*/ 0 h 71"/>
                <a:gd name="T8" fmla="*/ 39 w 39"/>
                <a:gd name="T9" fmla="*/ 43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Freeform 279"/>
            <p:cNvSpPr>
              <a:spLocks/>
            </p:cNvSpPr>
            <p:nvPr/>
          </p:nvSpPr>
          <p:spPr bwMode="auto">
            <a:xfrm>
              <a:off x="2642" y="3451"/>
              <a:ext cx="32" cy="64"/>
            </a:xfrm>
            <a:custGeom>
              <a:avLst/>
              <a:gdLst>
                <a:gd name="T0" fmla="*/ 32 w 32"/>
                <a:gd name="T1" fmla="*/ 34 h 64"/>
                <a:gd name="T2" fmla="*/ 32 w 32"/>
                <a:gd name="T3" fmla="*/ 64 h 64"/>
                <a:gd name="T4" fmla="*/ 0 w 32"/>
                <a:gd name="T5" fmla="*/ 29 h 64"/>
                <a:gd name="T6" fmla="*/ 0 w 32"/>
                <a:gd name="T7" fmla="*/ 0 h 64"/>
                <a:gd name="T8" fmla="*/ 32 w 32"/>
                <a:gd name="T9" fmla="*/ 3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Freeform 280"/>
            <p:cNvSpPr>
              <a:spLocks/>
            </p:cNvSpPr>
            <p:nvPr/>
          </p:nvSpPr>
          <p:spPr bwMode="auto">
            <a:xfrm>
              <a:off x="2606" y="3415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6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Freeform 281"/>
            <p:cNvSpPr>
              <a:spLocks/>
            </p:cNvSpPr>
            <p:nvPr/>
          </p:nvSpPr>
          <p:spPr bwMode="auto">
            <a:xfrm>
              <a:off x="2575" y="2999"/>
              <a:ext cx="30" cy="44"/>
            </a:xfrm>
            <a:custGeom>
              <a:avLst/>
              <a:gdLst>
                <a:gd name="T0" fmla="*/ 30 w 30"/>
                <a:gd name="T1" fmla="*/ 17 h 44"/>
                <a:gd name="T2" fmla="*/ 30 w 30"/>
                <a:gd name="T3" fmla="*/ 44 h 44"/>
                <a:gd name="T4" fmla="*/ 0 w 30"/>
                <a:gd name="T5" fmla="*/ 27 h 44"/>
                <a:gd name="T6" fmla="*/ 0 w 30"/>
                <a:gd name="T7" fmla="*/ 0 h 44"/>
                <a:gd name="T8" fmla="*/ 30 w 30"/>
                <a:gd name="T9" fmla="*/ 1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Freeform 282"/>
            <p:cNvSpPr>
              <a:spLocks/>
            </p:cNvSpPr>
            <p:nvPr/>
          </p:nvSpPr>
          <p:spPr bwMode="auto">
            <a:xfrm>
              <a:off x="2643" y="3037"/>
              <a:ext cx="33" cy="50"/>
            </a:xfrm>
            <a:custGeom>
              <a:avLst/>
              <a:gdLst>
                <a:gd name="T0" fmla="*/ 33 w 33"/>
                <a:gd name="T1" fmla="*/ 19 h 50"/>
                <a:gd name="T2" fmla="*/ 33 w 33"/>
                <a:gd name="T3" fmla="*/ 50 h 50"/>
                <a:gd name="T4" fmla="*/ 0 w 33"/>
                <a:gd name="T5" fmla="*/ 30 h 50"/>
                <a:gd name="T6" fmla="*/ 0 w 33"/>
                <a:gd name="T7" fmla="*/ 0 h 50"/>
                <a:gd name="T8" fmla="*/ 33 w 33"/>
                <a:gd name="T9" fmla="*/ 1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Freeform 283"/>
            <p:cNvSpPr>
              <a:spLocks/>
            </p:cNvSpPr>
            <p:nvPr/>
          </p:nvSpPr>
          <p:spPr bwMode="auto">
            <a:xfrm>
              <a:off x="2607" y="3016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8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Freeform 284"/>
            <p:cNvSpPr>
              <a:spLocks/>
            </p:cNvSpPr>
            <p:nvPr/>
          </p:nvSpPr>
          <p:spPr bwMode="auto">
            <a:xfrm>
              <a:off x="2575" y="3062"/>
              <a:ext cx="30" cy="48"/>
            </a:xfrm>
            <a:custGeom>
              <a:avLst/>
              <a:gdLst>
                <a:gd name="T0" fmla="*/ 30 w 30"/>
                <a:gd name="T1" fmla="*/ 21 h 48"/>
                <a:gd name="T2" fmla="*/ 30 w 30"/>
                <a:gd name="T3" fmla="*/ 48 h 48"/>
                <a:gd name="T4" fmla="*/ 0 w 30"/>
                <a:gd name="T5" fmla="*/ 27 h 48"/>
                <a:gd name="T6" fmla="*/ 0 w 30"/>
                <a:gd name="T7" fmla="*/ 0 h 48"/>
                <a:gd name="T8" fmla="*/ 30 w 30"/>
                <a:gd name="T9" fmla="*/ 2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Freeform 285"/>
            <p:cNvSpPr>
              <a:spLocks/>
            </p:cNvSpPr>
            <p:nvPr/>
          </p:nvSpPr>
          <p:spPr bwMode="auto">
            <a:xfrm>
              <a:off x="2677" y="3130"/>
              <a:ext cx="39" cy="56"/>
            </a:xfrm>
            <a:custGeom>
              <a:avLst/>
              <a:gdLst>
                <a:gd name="T0" fmla="*/ 39 w 39"/>
                <a:gd name="T1" fmla="*/ 25 h 56"/>
                <a:gd name="T2" fmla="*/ 39 w 39"/>
                <a:gd name="T3" fmla="*/ 56 h 56"/>
                <a:gd name="T4" fmla="*/ 0 w 39"/>
                <a:gd name="T5" fmla="*/ 30 h 56"/>
                <a:gd name="T6" fmla="*/ 0 w 39"/>
                <a:gd name="T7" fmla="*/ 0 h 56"/>
                <a:gd name="T8" fmla="*/ 39 w 39"/>
                <a:gd name="T9" fmla="*/ 2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" name="Freeform 286"/>
            <p:cNvSpPr>
              <a:spLocks/>
            </p:cNvSpPr>
            <p:nvPr/>
          </p:nvSpPr>
          <p:spPr bwMode="auto">
            <a:xfrm>
              <a:off x="2643" y="3108"/>
              <a:ext cx="33" cy="51"/>
            </a:xfrm>
            <a:custGeom>
              <a:avLst/>
              <a:gdLst>
                <a:gd name="T0" fmla="*/ 33 w 33"/>
                <a:gd name="T1" fmla="*/ 21 h 51"/>
                <a:gd name="T2" fmla="*/ 33 w 33"/>
                <a:gd name="T3" fmla="*/ 51 h 51"/>
                <a:gd name="T4" fmla="*/ 0 w 33"/>
                <a:gd name="T5" fmla="*/ 29 h 51"/>
                <a:gd name="T6" fmla="*/ 0 w 33"/>
                <a:gd name="T7" fmla="*/ 0 h 51"/>
                <a:gd name="T8" fmla="*/ 33 w 33"/>
                <a:gd name="T9" fmla="*/ 2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Freeform 287"/>
            <p:cNvSpPr>
              <a:spLocks/>
            </p:cNvSpPr>
            <p:nvPr/>
          </p:nvSpPr>
          <p:spPr bwMode="auto">
            <a:xfrm>
              <a:off x="2607" y="3084"/>
              <a:ext cx="34" cy="50"/>
            </a:xfrm>
            <a:custGeom>
              <a:avLst/>
              <a:gdLst>
                <a:gd name="T0" fmla="*/ 34 w 34"/>
                <a:gd name="T1" fmla="*/ 22 h 50"/>
                <a:gd name="T2" fmla="*/ 34 w 34"/>
                <a:gd name="T3" fmla="*/ 50 h 50"/>
                <a:gd name="T4" fmla="*/ 0 w 34"/>
                <a:gd name="T5" fmla="*/ 27 h 50"/>
                <a:gd name="T6" fmla="*/ 0 w 34"/>
                <a:gd name="T7" fmla="*/ 0 h 50"/>
                <a:gd name="T8" fmla="*/ 34 w 34"/>
                <a:gd name="T9" fmla="*/ 2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Freeform 288"/>
            <p:cNvSpPr>
              <a:spLocks/>
            </p:cNvSpPr>
            <p:nvPr/>
          </p:nvSpPr>
          <p:spPr bwMode="auto">
            <a:xfrm>
              <a:off x="2575" y="3126"/>
              <a:ext cx="30" cy="49"/>
            </a:xfrm>
            <a:custGeom>
              <a:avLst/>
              <a:gdLst>
                <a:gd name="T0" fmla="*/ 30 w 30"/>
                <a:gd name="T1" fmla="*/ 24 h 49"/>
                <a:gd name="T2" fmla="*/ 30 w 30"/>
                <a:gd name="T3" fmla="*/ 49 h 49"/>
                <a:gd name="T4" fmla="*/ 0 w 30"/>
                <a:gd name="T5" fmla="*/ 27 h 49"/>
                <a:gd name="T6" fmla="*/ 0 w 30"/>
                <a:gd name="T7" fmla="*/ 0 h 49"/>
                <a:gd name="T8" fmla="*/ 30 w 30"/>
                <a:gd name="T9" fmla="*/ 2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Freeform 289"/>
            <p:cNvSpPr>
              <a:spLocks/>
            </p:cNvSpPr>
            <p:nvPr/>
          </p:nvSpPr>
          <p:spPr bwMode="auto">
            <a:xfrm>
              <a:off x="2643" y="3176"/>
              <a:ext cx="33" cy="54"/>
            </a:xfrm>
            <a:custGeom>
              <a:avLst/>
              <a:gdLst>
                <a:gd name="T0" fmla="*/ 33 w 33"/>
                <a:gd name="T1" fmla="*/ 24 h 54"/>
                <a:gd name="T2" fmla="*/ 33 w 33"/>
                <a:gd name="T3" fmla="*/ 54 h 54"/>
                <a:gd name="T4" fmla="*/ 0 w 33"/>
                <a:gd name="T5" fmla="*/ 30 h 54"/>
                <a:gd name="T6" fmla="*/ 0 w 33"/>
                <a:gd name="T7" fmla="*/ 0 h 54"/>
                <a:gd name="T8" fmla="*/ 33 w 33"/>
                <a:gd name="T9" fmla="*/ 2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290"/>
            <p:cNvSpPr>
              <a:spLocks/>
            </p:cNvSpPr>
            <p:nvPr/>
          </p:nvSpPr>
          <p:spPr bwMode="auto">
            <a:xfrm>
              <a:off x="2607" y="3150"/>
              <a:ext cx="34" cy="53"/>
            </a:xfrm>
            <a:custGeom>
              <a:avLst/>
              <a:gdLst>
                <a:gd name="T0" fmla="*/ 34 w 34"/>
                <a:gd name="T1" fmla="*/ 25 h 53"/>
                <a:gd name="T2" fmla="*/ 34 w 34"/>
                <a:gd name="T3" fmla="*/ 53 h 53"/>
                <a:gd name="T4" fmla="*/ 0 w 34"/>
                <a:gd name="T5" fmla="*/ 28 h 53"/>
                <a:gd name="T6" fmla="*/ 0 w 34"/>
                <a:gd name="T7" fmla="*/ 0 h 53"/>
                <a:gd name="T8" fmla="*/ 34 w 34"/>
                <a:gd name="T9" fmla="*/ 2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Freeform 291"/>
            <p:cNvSpPr>
              <a:spLocks/>
            </p:cNvSpPr>
            <p:nvPr/>
          </p:nvSpPr>
          <p:spPr bwMode="auto">
            <a:xfrm>
              <a:off x="2575" y="3191"/>
              <a:ext cx="29" cy="50"/>
            </a:xfrm>
            <a:custGeom>
              <a:avLst/>
              <a:gdLst>
                <a:gd name="T0" fmla="*/ 29 w 29"/>
                <a:gd name="T1" fmla="*/ 23 h 50"/>
                <a:gd name="T2" fmla="*/ 29 w 29"/>
                <a:gd name="T3" fmla="*/ 50 h 50"/>
                <a:gd name="T4" fmla="*/ 0 w 29"/>
                <a:gd name="T5" fmla="*/ 26 h 50"/>
                <a:gd name="T6" fmla="*/ 0 w 29"/>
                <a:gd name="T7" fmla="*/ 0 h 50"/>
                <a:gd name="T8" fmla="*/ 29 w 29"/>
                <a:gd name="T9" fmla="*/ 2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Freeform 292"/>
            <p:cNvSpPr>
              <a:spLocks/>
            </p:cNvSpPr>
            <p:nvPr/>
          </p:nvSpPr>
          <p:spPr bwMode="auto">
            <a:xfrm>
              <a:off x="2676" y="3271"/>
              <a:ext cx="40" cy="63"/>
            </a:xfrm>
            <a:custGeom>
              <a:avLst/>
              <a:gdLst>
                <a:gd name="T0" fmla="*/ 40 w 40"/>
                <a:gd name="T1" fmla="*/ 33 h 63"/>
                <a:gd name="T2" fmla="*/ 40 w 40"/>
                <a:gd name="T3" fmla="*/ 63 h 63"/>
                <a:gd name="T4" fmla="*/ 0 w 40"/>
                <a:gd name="T5" fmla="*/ 32 h 63"/>
                <a:gd name="T6" fmla="*/ 0 w 40"/>
                <a:gd name="T7" fmla="*/ 0 h 63"/>
                <a:gd name="T8" fmla="*/ 40 w 40"/>
                <a:gd name="T9" fmla="*/ 3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Freeform 293"/>
            <p:cNvSpPr>
              <a:spLocks/>
            </p:cNvSpPr>
            <p:nvPr/>
          </p:nvSpPr>
          <p:spPr bwMode="auto">
            <a:xfrm>
              <a:off x="2642" y="3244"/>
              <a:ext cx="32" cy="58"/>
            </a:xfrm>
            <a:custGeom>
              <a:avLst/>
              <a:gdLst>
                <a:gd name="T0" fmla="*/ 32 w 32"/>
                <a:gd name="T1" fmla="*/ 26 h 58"/>
                <a:gd name="T2" fmla="*/ 32 w 32"/>
                <a:gd name="T3" fmla="*/ 58 h 58"/>
                <a:gd name="T4" fmla="*/ 0 w 32"/>
                <a:gd name="T5" fmla="*/ 29 h 58"/>
                <a:gd name="T6" fmla="*/ 0 w 32"/>
                <a:gd name="T7" fmla="*/ 0 h 58"/>
                <a:gd name="T8" fmla="*/ 32 w 32"/>
                <a:gd name="T9" fmla="*/ 2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Freeform 294"/>
            <p:cNvSpPr>
              <a:spLocks/>
            </p:cNvSpPr>
            <p:nvPr/>
          </p:nvSpPr>
          <p:spPr bwMode="auto">
            <a:xfrm>
              <a:off x="2606" y="3215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9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Freeform 295"/>
            <p:cNvSpPr>
              <a:spLocks/>
            </p:cNvSpPr>
            <p:nvPr/>
          </p:nvSpPr>
          <p:spPr bwMode="auto">
            <a:xfrm>
              <a:off x="2575" y="3255"/>
              <a:ext cx="29" cy="51"/>
            </a:xfrm>
            <a:custGeom>
              <a:avLst/>
              <a:gdLst>
                <a:gd name="T0" fmla="*/ 29 w 29"/>
                <a:gd name="T1" fmla="*/ 24 h 51"/>
                <a:gd name="T2" fmla="*/ 29 w 29"/>
                <a:gd name="T3" fmla="*/ 51 h 51"/>
                <a:gd name="T4" fmla="*/ 0 w 29"/>
                <a:gd name="T5" fmla="*/ 25 h 51"/>
                <a:gd name="T6" fmla="*/ 0 w 29"/>
                <a:gd name="T7" fmla="*/ 0 h 51"/>
                <a:gd name="T8" fmla="*/ 29 w 29"/>
                <a:gd name="T9" fmla="*/ 24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Freeform 296"/>
            <p:cNvSpPr>
              <a:spLocks/>
            </p:cNvSpPr>
            <p:nvPr/>
          </p:nvSpPr>
          <p:spPr bwMode="auto">
            <a:xfrm>
              <a:off x="2676" y="3344"/>
              <a:ext cx="40" cy="64"/>
            </a:xfrm>
            <a:custGeom>
              <a:avLst/>
              <a:gdLst>
                <a:gd name="T0" fmla="*/ 40 w 40"/>
                <a:gd name="T1" fmla="*/ 35 h 64"/>
                <a:gd name="T2" fmla="*/ 40 w 40"/>
                <a:gd name="T3" fmla="*/ 64 h 64"/>
                <a:gd name="T4" fmla="*/ 0 w 40"/>
                <a:gd name="T5" fmla="*/ 30 h 64"/>
                <a:gd name="T6" fmla="*/ 0 w 40"/>
                <a:gd name="T7" fmla="*/ 0 h 64"/>
                <a:gd name="T8" fmla="*/ 40 w 40"/>
                <a:gd name="T9" fmla="*/ 35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297"/>
            <p:cNvSpPr>
              <a:spLocks/>
            </p:cNvSpPr>
            <p:nvPr/>
          </p:nvSpPr>
          <p:spPr bwMode="auto">
            <a:xfrm>
              <a:off x="2642" y="3313"/>
              <a:ext cx="32" cy="60"/>
            </a:xfrm>
            <a:custGeom>
              <a:avLst/>
              <a:gdLst>
                <a:gd name="T0" fmla="*/ 32 w 32"/>
                <a:gd name="T1" fmla="*/ 29 h 60"/>
                <a:gd name="T2" fmla="*/ 32 w 32"/>
                <a:gd name="T3" fmla="*/ 60 h 60"/>
                <a:gd name="T4" fmla="*/ 0 w 32"/>
                <a:gd name="T5" fmla="*/ 29 h 60"/>
                <a:gd name="T6" fmla="*/ 0 w 32"/>
                <a:gd name="T7" fmla="*/ 0 h 60"/>
                <a:gd name="T8" fmla="*/ 32 w 32"/>
                <a:gd name="T9" fmla="*/ 29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298"/>
            <p:cNvSpPr>
              <a:spLocks/>
            </p:cNvSpPr>
            <p:nvPr/>
          </p:nvSpPr>
          <p:spPr bwMode="auto">
            <a:xfrm>
              <a:off x="2606" y="3280"/>
              <a:ext cx="34" cy="60"/>
            </a:xfrm>
            <a:custGeom>
              <a:avLst/>
              <a:gdLst>
                <a:gd name="T0" fmla="*/ 34 w 34"/>
                <a:gd name="T1" fmla="*/ 32 h 60"/>
                <a:gd name="T2" fmla="*/ 34 w 34"/>
                <a:gd name="T3" fmla="*/ 60 h 60"/>
                <a:gd name="T4" fmla="*/ 0 w 34"/>
                <a:gd name="T5" fmla="*/ 30 h 60"/>
                <a:gd name="T6" fmla="*/ 0 w 34"/>
                <a:gd name="T7" fmla="*/ 0 h 60"/>
                <a:gd name="T8" fmla="*/ 34 w 34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Freeform 299"/>
            <p:cNvSpPr>
              <a:spLocks/>
            </p:cNvSpPr>
            <p:nvPr/>
          </p:nvSpPr>
          <p:spPr bwMode="auto">
            <a:xfrm>
              <a:off x="2575" y="3318"/>
              <a:ext cx="29" cy="56"/>
            </a:xfrm>
            <a:custGeom>
              <a:avLst/>
              <a:gdLst>
                <a:gd name="T0" fmla="*/ 29 w 29"/>
                <a:gd name="T1" fmla="*/ 29 h 56"/>
                <a:gd name="T2" fmla="*/ 29 w 29"/>
                <a:gd name="T3" fmla="*/ 56 h 56"/>
                <a:gd name="T4" fmla="*/ 0 w 29"/>
                <a:gd name="T5" fmla="*/ 28 h 56"/>
                <a:gd name="T6" fmla="*/ 0 w 29"/>
                <a:gd name="T7" fmla="*/ 0 h 56"/>
                <a:gd name="T8" fmla="*/ 29 w 29"/>
                <a:gd name="T9" fmla="*/ 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Freeform 300"/>
            <p:cNvSpPr>
              <a:spLocks/>
            </p:cNvSpPr>
            <p:nvPr/>
          </p:nvSpPr>
          <p:spPr bwMode="auto">
            <a:xfrm>
              <a:off x="2676" y="3415"/>
              <a:ext cx="40" cy="70"/>
            </a:xfrm>
            <a:custGeom>
              <a:avLst/>
              <a:gdLst>
                <a:gd name="T0" fmla="*/ 40 w 40"/>
                <a:gd name="T1" fmla="*/ 38 h 70"/>
                <a:gd name="T2" fmla="*/ 40 w 40"/>
                <a:gd name="T3" fmla="*/ 70 h 70"/>
                <a:gd name="T4" fmla="*/ 0 w 40"/>
                <a:gd name="T5" fmla="*/ 31 h 70"/>
                <a:gd name="T6" fmla="*/ 0 w 40"/>
                <a:gd name="T7" fmla="*/ 0 h 70"/>
                <a:gd name="T8" fmla="*/ 40 w 40"/>
                <a:gd name="T9" fmla="*/ 38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Freeform 301"/>
            <p:cNvSpPr>
              <a:spLocks/>
            </p:cNvSpPr>
            <p:nvPr/>
          </p:nvSpPr>
          <p:spPr bwMode="auto">
            <a:xfrm>
              <a:off x="2642" y="3383"/>
              <a:ext cx="32" cy="62"/>
            </a:xfrm>
            <a:custGeom>
              <a:avLst/>
              <a:gdLst>
                <a:gd name="T0" fmla="*/ 32 w 32"/>
                <a:gd name="T1" fmla="*/ 31 h 62"/>
                <a:gd name="T2" fmla="*/ 32 w 32"/>
                <a:gd name="T3" fmla="*/ 62 h 62"/>
                <a:gd name="T4" fmla="*/ 0 w 32"/>
                <a:gd name="T5" fmla="*/ 30 h 62"/>
                <a:gd name="T6" fmla="*/ 0 w 32"/>
                <a:gd name="T7" fmla="*/ 0 h 62"/>
                <a:gd name="T8" fmla="*/ 32 w 32"/>
                <a:gd name="T9" fmla="*/ 3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Freeform 302"/>
            <p:cNvSpPr>
              <a:spLocks/>
            </p:cNvSpPr>
            <p:nvPr/>
          </p:nvSpPr>
          <p:spPr bwMode="auto">
            <a:xfrm>
              <a:off x="2606" y="3348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8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Freeform 303"/>
            <p:cNvSpPr>
              <a:spLocks/>
            </p:cNvSpPr>
            <p:nvPr/>
          </p:nvSpPr>
          <p:spPr bwMode="auto">
            <a:xfrm>
              <a:off x="2677" y="3057"/>
              <a:ext cx="38" cy="54"/>
            </a:xfrm>
            <a:custGeom>
              <a:avLst/>
              <a:gdLst>
                <a:gd name="T0" fmla="*/ 38 w 38"/>
                <a:gd name="T1" fmla="*/ 23 h 54"/>
                <a:gd name="T2" fmla="*/ 38 w 38"/>
                <a:gd name="T3" fmla="*/ 54 h 54"/>
                <a:gd name="T4" fmla="*/ 0 w 38"/>
                <a:gd name="T5" fmla="*/ 31 h 54"/>
                <a:gd name="T6" fmla="*/ 0 w 38"/>
                <a:gd name="T7" fmla="*/ 0 h 54"/>
                <a:gd name="T8" fmla="*/ 38 w 38"/>
                <a:gd name="T9" fmla="*/ 23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Freeform 304"/>
            <p:cNvSpPr>
              <a:spLocks/>
            </p:cNvSpPr>
            <p:nvPr/>
          </p:nvSpPr>
          <p:spPr bwMode="auto">
            <a:xfrm>
              <a:off x="2704" y="3110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Freeform 305"/>
            <p:cNvSpPr>
              <a:spLocks/>
            </p:cNvSpPr>
            <p:nvPr/>
          </p:nvSpPr>
          <p:spPr bwMode="auto">
            <a:xfrm>
              <a:off x="2677" y="3201"/>
              <a:ext cx="38" cy="58"/>
            </a:xfrm>
            <a:custGeom>
              <a:avLst/>
              <a:gdLst>
                <a:gd name="T0" fmla="*/ 38 w 38"/>
                <a:gd name="T1" fmla="*/ 27 h 58"/>
                <a:gd name="T2" fmla="*/ 38 w 38"/>
                <a:gd name="T3" fmla="*/ 58 h 58"/>
                <a:gd name="T4" fmla="*/ 0 w 38"/>
                <a:gd name="T5" fmla="*/ 30 h 58"/>
                <a:gd name="T6" fmla="*/ 0 w 38"/>
                <a:gd name="T7" fmla="*/ 0 h 58"/>
                <a:gd name="T8" fmla="*/ 38 w 38"/>
                <a:gd name="T9" fmla="*/ 2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Rectangle 306"/>
            <p:cNvSpPr>
              <a:spLocks noChangeArrowheads="1"/>
            </p:cNvSpPr>
            <p:nvPr/>
          </p:nvSpPr>
          <p:spPr bwMode="auto">
            <a:xfrm>
              <a:off x="2715" y="3379"/>
              <a:ext cx="18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307"/>
            <p:cNvSpPr>
              <a:spLocks/>
            </p:cNvSpPr>
            <p:nvPr/>
          </p:nvSpPr>
          <p:spPr bwMode="auto">
            <a:xfrm>
              <a:off x="2550" y="2912"/>
              <a:ext cx="278" cy="79"/>
            </a:xfrm>
            <a:custGeom>
              <a:avLst/>
              <a:gdLst>
                <a:gd name="T0" fmla="*/ 0 w 278"/>
                <a:gd name="T1" fmla="*/ 0 h 79"/>
                <a:gd name="T2" fmla="*/ 119 w 278"/>
                <a:gd name="T3" fmla="*/ 6 h 79"/>
                <a:gd name="T4" fmla="*/ 278 w 278"/>
                <a:gd name="T5" fmla="*/ 75 h 79"/>
                <a:gd name="T6" fmla="*/ 168 w 278"/>
                <a:gd name="T7" fmla="*/ 79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308"/>
            <p:cNvSpPr>
              <a:spLocks/>
            </p:cNvSpPr>
            <p:nvPr/>
          </p:nvSpPr>
          <p:spPr bwMode="auto">
            <a:xfrm>
              <a:off x="2719" y="2985"/>
              <a:ext cx="108" cy="59"/>
            </a:xfrm>
            <a:custGeom>
              <a:avLst/>
              <a:gdLst>
                <a:gd name="T0" fmla="*/ 1 w 108"/>
                <a:gd name="T1" fmla="*/ 1 h 59"/>
                <a:gd name="T2" fmla="*/ 108 w 108"/>
                <a:gd name="T3" fmla="*/ 0 h 59"/>
                <a:gd name="T4" fmla="*/ 108 w 108"/>
                <a:gd name="T5" fmla="*/ 59 h 59"/>
                <a:gd name="T6" fmla="*/ 0 w 108"/>
                <a:gd name="T7" fmla="*/ 59 h 59"/>
                <a:gd name="T8" fmla="*/ 1 w 108"/>
                <a:gd name="T9" fmla="*/ 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309"/>
            <p:cNvSpPr>
              <a:spLocks/>
            </p:cNvSpPr>
            <p:nvPr/>
          </p:nvSpPr>
          <p:spPr bwMode="auto">
            <a:xfrm>
              <a:off x="2551" y="2912"/>
              <a:ext cx="172" cy="131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45 h 131"/>
                <a:gd name="T4" fmla="*/ 172 w 172"/>
                <a:gd name="T5" fmla="*/ 131 h 131"/>
                <a:gd name="T6" fmla="*/ 172 w 172"/>
                <a:gd name="T7" fmla="*/ 73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3" name="Line 310"/>
          <p:cNvSpPr>
            <a:spLocks noChangeShapeType="1"/>
          </p:cNvSpPr>
          <p:nvPr/>
        </p:nvSpPr>
        <p:spPr bwMode="auto">
          <a:xfrm>
            <a:off x="4510088" y="35242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4" name="Group 311"/>
          <p:cNvGrpSpPr>
            <a:grpSpLocks/>
          </p:cNvGrpSpPr>
          <p:nvPr/>
        </p:nvGrpSpPr>
        <p:grpSpPr bwMode="auto">
          <a:xfrm>
            <a:off x="3268663" y="3257550"/>
            <a:ext cx="319087" cy="557213"/>
            <a:chOff x="4180" y="783"/>
            <a:chExt cx="150" cy="307"/>
          </a:xfrm>
        </p:grpSpPr>
        <p:sp>
          <p:nvSpPr>
            <p:cNvPr id="315" name="AutoShape 3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Rectangle 3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" name="Rectangle 3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AutoShape 3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Line 3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" name="Line 3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Rectangle 3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Rectangle 3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3" name="Line 320"/>
          <p:cNvSpPr>
            <a:spLocks noChangeShapeType="1"/>
          </p:cNvSpPr>
          <p:nvPr/>
        </p:nvSpPr>
        <p:spPr bwMode="auto">
          <a:xfrm>
            <a:off x="4210050" y="3546475"/>
            <a:ext cx="11113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4" name="Group 321"/>
          <p:cNvGrpSpPr>
            <a:grpSpLocks/>
          </p:cNvGrpSpPr>
          <p:nvPr/>
        </p:nvGrpSpPr>
        <p:grpSpPr bwMode="auto">
          <a:xfrm>
            <a:off x="3998913" y="4024313"/>
            <a:ext cx="457200" cy="331787"/>
            <a:chOff x="620" y="1640"/>
            <a:chExt cx="288" cy="209"/>
          </a:xfrm>
        </p:grpSpPr>
        <p:sp>
          <p:nvSpPr>
            <p:cNvPr id="325" name="Line 322"/>
            <p:cNvSpPr>
              <a:spLocks noChangeShapeType="1"/>
            </p:cNvSpPr>
            <p:nvPr/>
          </p:nvSpPr>
          <p:spPr bwMode="auto">
            <a:xfrm>
              <a:off x="908" y="164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6" name="Rectangle 323"/>
            <p:cNvSpPr>
              <a:spLocks noChangeArrowheads="1"/>
            </p:cNvSpPr>
            <p:nvPr/>
          </p:nvSpPr>
          <p:spPr bwMode="auto">
            <a:xfrm>
              <a:off x="620" y="1784"/>
              <a:ext cx="267" cy="65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27" name="Group 324"/>
            <p:cNvGrpSpPr>
              <a:grpSpLocks/>
            </p:cNvGrpSpPr>
            <p:nvPr/>
          </p:nvGrpSpPr>
          <p:grpSpPr bwMode="auto">
            <a:xfrm>
              <a:off x="764" y="1688"/>
              <a:ext cx="109" cy="91"/>
              <a:chOff x="576" y="3456"/>
              <a:chExt cx="288" cy="240"/>
            </a:xfrm>
          </p:grpSpPr>
          <p:sp>
            <p:nvSpPr>
              <p:cNvPr id="328" name="Line 325"/>
              <p:cNvSpPr>
                <a:spLocks noChangeShapeType="1"/>
              </p:cNvSpPr>
              <p:nvPr/>
            </p:nvSpPr>
            <p:spPr bwMode="auto">
              <a:xfrm>
                <a:off x="624" y="345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9" name="Line 326"/>
              <p:cNvSpPr>
                <a:spLocks noChangeShapeType="1"/>
              </p:cNvSpPr>
              <p:nvPr/>
            </p:nvSpPr>
            <p:spPr bwMode="auto">
              <a:xfrm flipH="1">
                <a:off x="576" y="3456"/>
                <a:ext cx="28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330" name="Group 327"/>
          <p:cNvGrpSpPr>
            <a:grpSpLocks/>
          </p:cNvGrpSpPr>
          <p:nvPr/>
        </p:nvGrpSpPr>
        <p:grpSpPr bwMode="auto">
          <a:xfrm>
            <a:off x="3557588" y="4275138"/>
            <a:ext cx="195262" cy="420687"/>
            <a:chOff x="4180" y="783"/>
            <a:chExt cx="150" cy="307"/>
          </a:xfrm>
        </p:grpSpPr>
        <p:sp>
          <p:nvSpPr>
            <p:cNvPr id="331" name="AutoShape 32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Rectangle 32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Rectangle 33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AutoShape 33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" name="Line 33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Line 33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Rectangle 33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" name="Rectangle 33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9" name="Group 336"/>
          <p:cNvGrpSpPr>
            <a:grpSpLocks/>
          </p:cNvGrpSpPr>
          <p:nvPr/>
        </p:nvGrpSpPr>
        <p:grpSpPr bwMode="auto">
          <a:xfrm>
            <a:off x="4649788" y="4327525"/>
            <a:ext cx="195262" cy="420688"/>
            <a:chOff x="4180" y="783"/>
            <a:chExt cx="150" cy="307"/>
          </a:xfrm>
        </p:grpSpPr>
        <p:sp>
          <p:nvSpPr>
            <p:cNvPr id="340" name="AutoShape 33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Rectangle 33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Rectangle 33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AutoShape 34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" name="Line 34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Line 34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Rectangle 34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" name="Rectangle 34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" name="Group 345"/>
          <p:cNvGrpSpPr>
            <a:grpSpLocks/>
          </p:cNvGrpSpPr>
          <p:nvPr/>
        </p:nvGrpSpPr>
        <p:grpSpPr bwMode="auto">
          <a:xfrm>
            <a:off x="4006850" y="4799013"/>
            <a:ext cx="195263" cy="420687"/>
            <a:chOff x="4180" y="783"/>
            <a:chExt cx="150" cy="307"/>
          </a:xfrm>
        </p:grpSpPr>
        <p:sp>
          <p:nvSpPr>
            <p:cNvPr id="349" name="AutoShape 34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" name="Rectangle 34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Rectangle 34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AutoShape 34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" name="Line 35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Line 35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Rectangle 35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Rectangle 35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7" name="Line 354"/>
          <p:cNvSpPr>
            <a:spLocks noChangeShapeType="1"/>
          </p:cNvSpPr>
          <p:nvPr/>
        </p:nvSpPr>
        <p:spPr bwMode="auto">
          <a:xfrm flipH="1">
            <a:off x="3752850" y="4349750"/>
            <a:ext cx="296863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Line 355"/>
          <p:cNvSpPr>
            <a:spLocks noChangeShapeType="1"/>
          </p:cNvSpPr>
          <p:nvPr/>
        </p:nvSpPr>
        <p:spPr bwMode="auto">
          <a:xfrm flipH="1">
            <a:off x="4137025" y="4349750"/>
            <a:ext cx="61913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Line 356"/>
          <p:cNvSpPr>
            <a:spLocks noChangeShapeType="1"/>
          </p:cNvSpPr>
          <p:nvPr/>
        </p:nvSpPr>
        <p:spPr bwMode="auto">
          <a:xfrm>
            <a:off x="4506913" y="4289425"/>
            <a:ext cx="136525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Text Box 357"/>
          <p:cNvSpPr txBox="1">
            <a:spLocks noChangeArrowheads="1"/>
          </p:cNvSpPr>
          <p:nvPr/>
        </p:nvSpPr>
        <p:spPr bwMode="auto">
          <a:xfrm>
            <a:off x="2968625" y="4419600"/>
            <a:ext cx="800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600">
                <a:latin typeface="Comic Sans MS" pitchFamily="66" charset="0"/>
              </a:rPr>
              <a:t>Web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</a:p>
        </p:txBody>
      </p:sp>
      <p:sp>
        <p:nvSpPr>
          <p:cNvPr id="361" name="Text Box 358"/>
          <p:cNvSpPr txBox="1">
            <a:spLocks noChangeArrowheads="1"/>
          </p:cNvSpPr>
          <p:nvPr/>
        </p:nvSpPr>
        <p:spPr bwMode="auto">
          <a:xfrm>
            <a:off x="3467100" y="4981575"/>
            <a:ext cx="800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600">
                <a:latin typeface="Comic Sans MS" pitchFamily="66" charset="0"/>
              </a:rPr>
              <a:t>FTP</a:t>
            </a:r>
          </a:p>
          <a:p>
            <a:r>
              <a:rPr lang="en-US" sz="1600">
                <a:latin typeface="Comic Sans MS" pitchFamily="66" charset="0"/>
              </a:rPr>
              <a:t>server</a:t>
            </a:r>
          </a:p>
        </p:txBody>
      </p:sp>
      <p:sp>
        <p:nvSpPr>
          <p:cNvPr id="362" name="Text Box 359"/>
          <p:cNvSpPr txBox="1">
            <a:spLocks noChangeArrowheads="1"/>
          </p:cNvSpPr>
          <p:nvPr/>
        </p:nvSpPr>
        <p:spPr bwMode="auto">
          <a:xfrm>
            <a:off x="4397375" y="4700588"/>
            <a:ext cx="800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600" dirty="0">
                <a:latin typeface="Comic Sans MS" pitchFamily="66" charset="0"/>
              </a:rPr>
              <a:t>DNS</a:t>
            </a:r>
          </a:p>
          <a:p>
            <a:r>
              <a:rPr lang="en-US" sz="1600" dirty="0">
                <a:latin typeface="Comic Sans MS" pitchFamily="66" charset="0"/>
              </a:rPr>
              <a:t>server</a:t>
            </a:r>
          </a:p>
        </p:txBody>
      </p:sp>
      <p:sp>
        <p:nvSpPr>
          <p:cNvPr id="363" name="Text Box 360"/>
          <p:cNvSpPr txBox="1">
            <a:spLocks noChangeArrowheads="1"/>
          </p:cNvSpPr>
          <p:nvPr/>
        </p:nvSpPr>
        <p:spPr bwMode="auto">
          <a:xfrm>
            <a:off x="2913063" y="2778125"/>
            <a:ext cx="11922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600">
                <a:latin typeface="Comic Sans MS" pitchFamily="66" charset="0"/>
              </a:rPr>
              <a:t>application</a:t>
            </a:r>
          </a:p>
          <a:p>
            <a:r>
              <a:rPr lang="en-US" sz="1600">
                <a:latin typeface="Comic Sans MS" pitchFamily="66" charset="0"/>
              </a:rPr>
              <a:t>gateway</a:t>
            </a:r>
          </a:p>
        </p:txBody>
      </p:sp>
      <p:grpSp>
        <p:nvGrpSpPr>
          <p:cNvPr id="364" name="Group 361"/>
          <p:cNvGrpSpPr>
            <a:grpSpLocks/>
          </p:cNvGrpSpPr>
          <p:nvPr/>
        </p:nvGrpSpPr>
        <p:grpSpPr bwMode="auto">
          <a:xfrm>
            <a:off x="3908425" y="3389313"/>
            <a:ext cx="569913" cy="285750"/>
            <a:chOff x="533" y="321"/>
            <a:chExt cx="359" cy="180"/>
          </a:xfrm>
        </p:grpSpPr>
        <p:grpSp>
          <p:nvGrpSpPr>
            <p:cNvPr id="365" name="Group 3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367" name="Oval 3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" name="Line 3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" name="Line 3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0" name="Rectangle 3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71" name="Oval 3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2" name="Group 3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377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" name="Line 3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Line 3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3" name="Group 3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374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5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6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6" name="Line 3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0" name="Line 377"/>
          <p:cNvSpPr>
            <a:spLocks noChangeShapeType="1"/>
          </p:cNvSpPr>
          <p:nvPr/>
        </p:nvSpPr>
        <p:spPr bwMode="auto">
          <a:xfrm>
            <a:off x="5186363" y="3535363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Text Box 378"/>
          <p:cNvSpPr txBox="1">
            <a:spLocks noChangeArrowheads="1"/>
          </p:cNvSpPr>
          <p:nvPr/>
        </p:nvSpPr>
        <p:spPr bwMode="auto">
          <a:xfrm>
            <a:off x="6496050" y="3490913"/>
            <a:ext cx="1228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2000">
                <a:latin typeface="Comic Sans MS" pitchFamily="66" charset="0"/>
              </a:rPr>
              <a:t>Internet</a:t>
            </a:r>
          </a:p>
        </p:txBody>
      </p:sp>
      <p:sp>
        <p:nvSpPr>
          <p:cNvPr id="382" name="Text Box 379"/>
          <p:cNvSpPr txBox="1">
            <a:spLocks noChangeArrowheads="1"/>
          </p:cNvSpPr>
          <p:nvPr/>
        </p:nvSpPr>
        <p:spPr bwMode="auto">
          <a:xfrm>
            <a:off x="4767263" y="5270500"/>
            <a:ext cx="18272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2000">
                <a:latin typeface="Comic Sans MS" pitchFamily="66" charset="0"/>
              </a:rPr>
              <a:t>demilitarized </a:t>
            </a:r>
          </a:p>
          <a:p>
            <a:r>
              <a:rPr lang="en-US" sz="2000">
                <a:latin typeface="Comic Sans MS" pitchFamily="66" charset="0"/>
              </a:rPr>
              <a:t>zone</a:t>
            </a:r>
          </a:p>
        </p:txBody>
      </p:sp>
      <p:sp>
        <p:nvSpPr>
          <p:cNvPr id="383" name="Text Box 380"/>
          <p:cNvSpPr txBox="1">
            <a:spLocks noChangeArrowheads="1"/>
          </p:cNvSpPr>
          <p:nvPr/>
        </p:nvSpPr>
        <p:spPr bwMode="auto">
          <a:xfrm>
            <a:off x="360363" y="3963988"/>
            <a:ext cx="1141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2000">
                <a:latin typeface="Comic Sans MS" pitchFamily="66" charset="0"/>
              </a:rPr>
              <a:t>internal</a:t>
            </a:r>
          </a:p>
          <a:p>
            <a:r>
              <a:rPr lang="en-US" sz="2000">
                <a:latin typeface="Comic Sans MS" pitchFamily="66" charset="0"/>
              </a:rPr>
              <a:t>network</a:t>
            </a:r>
          </a:p>
        </p:txBody>
      </p:sp>
      <p:sp>
        <p:nvSpPr>
          <p:cNvPr id="384" name="Text Box 381"/>
          <p:cNvSpPr txBox="1">
            <a:spLocks noChangeArrowheads="1"/>
          </p:cNvSpPr>
          <p:nvPr/>
        </p:nvSpPr>
        <p:spPr bwMode="auto">
          <a:xfrm>
            <a:off x="4511675" y="2824163"/>
            <a:ext cx="909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600">
                <a:latin typeface="Comic Sans MS" pitchFamily="66" charset="0"/>
              </a:rPr>
              <a:t>firewall</a:t>
            </a:r>
          </a:p>
        </p:txBody>
      </p:sp>
      <p:sp>
        <p:nvSpPr>
          <p:cNvPr id="385" name="Oval 382"/>
          <p:cNvSpPr>
            <a:spLocks noChangeArrowheads="1"/>
          </p:cNvSpPr>
          <p:nvPr/>
        </p:nvSpPr>
        <p:spPr bwMode="auto">
          <a:xfrm>
            <a:off x="1887538" y="3249613"/>
            <a:ext cx="134937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6" name="Oval 383"/>
          <p:cNvSpPr>
            <a:spLocks noChangeArrowheads="1"/>
          </p:cNvSpPr>
          <p:nvPr/>
        </p:nvSpPr>
        <p:spPr bwMode="auto">
          <a:xfrm>
            <a:off x="2806700" y="3478213"/>
            <a:ext cx="134938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7" name="Oval 384"/>
          <p:cNvSpPr>
            <a:spLocks noChangeArrowheads="1"/>
          </p:cNvSpPr>
          <p:nvPr/>
        </p:nvSpPr>
        <p:spPr bwMode="auto">
          <a:xfrm>
            <a:off x="4143375" y="3838575"/>
            <a:ext cx="134938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8" name="Text Box 385"/>
          <p:cNvSpPr txBox="1">
            <a:spLocks noChangeArrowheads="1"/>
          </p:cNvSpPr>
          <p:nvPr/>
        </p:nvSpPr>
        <p:spPr bwMode="auto">
          <a:xfrm>
            <a:off x="1677988" y="4562475"/>
            <a:ext cx="992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>
                <a:latin typeface="Comic Sans MS" pitchFamily="66" charset="0"/>
              </a:rPr>
              <a:t>IDS </a:t>
            </a:r>
          </a:p>
          <a:p>
            <a:r>
              <a:rPr lang="en-US">
                <a:latin typeface="Comic Sans MS" pitchFamily="66" charset="0"/>
              </a:rPr>
              <a:t>sensors</a:t>
            </a:r>
          </a:p>
        </p:txBody>
      </p:sp>
      <p:sp>
        <p:nvSpPr>
          <p:cNvPr id="389" name="Line 386"/>
          <p:cNvSpPr>
            <a:spLocks noChangeShapeType="1"/>
          </p:cNvSpPr>
          <p:nvPr/>
        </p:nvSpPr>
        <p:spPr bwMode="auto">
          <a:xfrm flipH="1" flipV="1">
            <a:off x="1962150" y="3435350"/>
            <a:ext cx="227013" cy="113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Line 387"/>
          <p:cNvSpPr>
            <a:spLocks noChangeShapeType="1"/>
          </p:cNvSpPr>
          <p:nvPr/>
        </p:nvSpPr>
        <p:spPr bwMode="auto">
          <a:xfrm flipV="1">
            <a:off x="2363788" y="3673475"/>
            <a:ext cx="438150" cy="91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Line 388"/>
          <p:cNvSpPr>
            <a:spLocks noChangeShapeType="1"/>
          </p:cNvSpPr>
          <p:nvPr/>
        </p:nvSpPr>
        <p:spPr bwMode="auto">
          <a:xfrm flipV="1">
            <a:off x="2425700" y="4038600"/>
            <a:ext cx="1490663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3818</TotalTime>
  <Words>3173</Words>
  <Application>Microsoft Office PowerPoint</Application>
  <PresentationFormat>On-screen Show (4:3)</PresentationFormat>
  <Paragraphs>493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Origin</vt:lpstr>
      <vt:lpstr>Intrusion Detection and Prevention Systems (IDSs and IPSs) </vt:lpstr>
      <vt:lpstr>Review</vt:lpstr>
      <vt:lpstr>Detecting an Intrusion?</vt:lpstr>
      <vt:lpstr>What is Intrusion Detection?</vt:lpstr>
      <vt:lpstr>What is Intrusion Detection? (cont.)</vt:lpstr>
      <vt:lpstr>Why Intrusion Detection?</vt:lpstr>
      <vt:lpstr>IDS vs. Packet Filtering</vt:lpstr>
      <vt:lpstr>Basic Components of IDS </vt:lpstr>
      <vt:lpstr>Intrusion Detection and Prevention Systems</vt:lpstr>
      <vt:lpstr>IDSs – Classification</vt:lpstr>
      <vt:lpstr>IDSs – Classification (cont.)</vt:lpstr>
      <vt:lpstr>Audit Trail Processing</vt:lpstr>
      <vt:lpstr>On-the-Fly Processing</vt:lpstr>
      <vt:lpstr>Using Normal Behavior Profiles</vt:lpstr>
      <vt:lpstr>Using Abnormal Behavior Signatures </vt:lpstr>
      <vt:lpstr>Some Simple Examples of Signatures</vt:lpstr>
      <vt:lpstr>Monitoring: tcpdump</vt:lpstr>
      <vt:lpstr>tcpdump: Details</vt:lpstr>
      <vt:lpstr>tcpdump: Some Examples</vt:lpstr>
      <vt:lpstr>tcpdump: Some Examples (cont.)</vt:lpstr>
      <vt:lpstr>tcpdump: Remarks</vt:lpstr>
      <vt:lpstr>Care with Signatures</vt:lpstr>
      <vt:lpstr>False Positives</vt:lpstr>
      <vt:lpstr>False Negatives</vt:lpstr>
      <vt:lpstr>System Architeture of IDSs</vt:lpstr>
      <vt:lpstr>IDS Components Expanded</vt:lpstr>
      <vt:lpstr>Deployment of Sensors</vt:lpstr>
      <vt:lpstr>IDS Components Expanded (cont.)</vt:lpstr>
      <vt:lpstr>IDS Components Expanded (cont.)</vt:lpstr>
      <vt:lpstr>Cautions about IDSs</vt:lpstr>
      <vt:lpstr>Expanding on Intrusion</vt:lpstr>
      <vt:lpstr>Temporal Model of Intrusion</vt:lpstr>
      <vt:lpstr>Information Correlation</vt:lpstr>
      <vt:lpstr>Single vs. Multiple Session Correlation</vt:lpstr>
      <vt:lpstr>Real-Time vs. After-the-Fact Correlation</vt:lpstr>
      <vt:lpstr>In-Band vs. All-Band Correlation</vt:lpstr>
      <vt:lpstr>Intrusion Responses from an IDS</vt:lpstr>
      <vt:lpstr>Trends in IDS</vt:lpstr>
      <vt:lpstr>Trends in IDS (cont.)</vt:lpstr>
      <vt:lpstr>IDS Tools</vt:lpstr>
      <vt:lpstr>What to Look for in an IDS</vt:lpstr>
      <vt:lpstr>Intrusion Prevention Systems (IPSs)</vt:lpstr>
      <vt:lpstr>More about IPSs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 Masoumzadeh</cp:lastModifiedBy>
  <cp:revision>460</cp:revision>
  <dcterms:created xsi:type="dcterms:W3CDTF">2006-08-16T00:00:00Z</dcterms:created>
  <dcterms:modified xsi:type="dcterms:W3CDTF">2013-04-11T05:46:48Z</dcterms:modified>
</cp:coreProperties>
</file>